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2.xml" ContentType="application/vnd.openxmlformats-officedocument.themeOverride+xml"/>
  <Override PartName="/ppt/charts/chart2.xml" ContentType="application/vnd.openxmlformats-officedocument.drawingml.chart+xml"/>
  <Override PartName="/ppt/theme/themeOverride3.xml" ContentType="application/vnd.openxmlformats-officedocument.themeOverride+xml"/>
  <Override PartName="/ppt/charts/chart3.xml" ContentType="application/vnd.openxmlformats-officedocument.drawingml.chart+xml"/>
  <Override PartName="/ppt/theme/themeOverride4.xml" ContentType="application/vnd.openxmlformats-officedocument.themeOverr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83"/>
  </p:notesMasterIdLst>
  <p:handoutMasterIdLst>
    <p:handoutMasterId r:id="rId84"/>
  </p:handoutMasterIdLst>
  <p:sldIdLst>
    <p:sldId id="256" r:id="rId5"/>
    <p:sldId id="263" r:id="rId6"/>
    <p:sldId id="270" r:id="rId7"/>
    <p:sldId id="550145373" r:id="rId8"/>
    <p:sldId id="2147309380" r:id="rId9"/>
    <p:sldId id="550145386" r:id="rId10"/>
    <p:sldId id="550145380" r:id="rId11"/>
    <p:sldId id="550145381" r:id="rId12"/>
    <p:sldId id="2147309371" r:id="rId13"/>
    <p:sldId id="2147309372" r:id="rId14"/>
    <p:sldId id="2147309369" r:id="rId15"/>
    <p:sldId id="2147309375" r:id="rId16"/>
    <p:sldId id="2147309382" r:id="rId17"/>
    <p:sldId id="2147309383" r:id="rId18"/>
    <p:sldId id="2147309391" r:id="rId19"/>
    <p:sldId id="2147309392" r:id="rId20"/>
    <p:sldId id="2147309394" r:id="rId21"/>
    <p:sldId id="2147309396" r:id="rId22"/>
    <p:sldId id="2147309397" r:id="rId23"/>
    <p:sldId id="2147309399" r:id="rId24"/>
    <p:sldId id="2147309400" r:id="rId25"/>
    <p:sldId id="2147309401" r:id="rId26"/>
    <p:sldId id="2147309381" r:id="rId27"/>
    <p:sldId id="2147309377" r:id="rId28"/>
    <p:sldId id="2147309384" r:id="rId29"/>
    <p:sldId id="2147309385" r:id="rId30"/>
    <p:sldId id="2147309386" r:id="rId31"/>
    <p:sldId id="2147309388" r:id="rId32"/>
    <p:sldId id="2147309390" r:id="rId33"/>
    <p:sldId id="2147309389" r:id="rId34"/>
    <p:sldId id="2147309387" r:id="rId35"/>
    <p:sldId id="2147309376" r:id="rId36"/>
    <p:sldId id="2147309378" r:id="rId37"/>
    <p:sldId id="2147309379" r:id="rId38"/>
    <p:sldId id="259" r:id="rId39"/>
    <p:sldId id="262" r:id="rId40"/>
    <p:sldId id="14152" r:id="rId41"/>
    <p:sldId id="260" r:id="rId42"/>
    <p:sldId id="261" r:id="rId43"/>
    <p:sldId id="264" r:id="rId44"/>
    <p:sldId id="265" r:id="rId45"/>
    <p:sldId id="266" r:id="rId46"/>
    <p:sldId id="267" r:id="rId47"/>
    <p:sldId id="268" r:id="rId48"/>
    <p:sldId id="269" r:id="rId49"/>
    <p:sldId id="279" r:id="rId50"/>
    <p:sldId id="280" r:id="rId51"/>
    <p:sldId id="292" r:id="rId52"/>
    <p:sldId id="14160" r:id="rId53"/>
    <p:sldId id="293" r:id="rId54"/>
    <p:sldId id="14154" r:id="rId55"/>
    <p:sldId id="294" r:id="rId56"/>
    <p:sldId id="295" r:id="rId57"/>
    <p:sldId id="296" r:id="rId58"/>
    <p:sldId id="297" r:id="rId59"/>
    <p:sldId id="298" r:id="rId60"/>
    <p:sldId id="299" r:id="rId61"/>
    <p:sldId id="271" r:id="rId62"/>
    <p:sldId id="272" r:id="rId63"/>
    <p:sldId id="273" r:id="rId64"/>
    <p:sldId id="274" r:id="rId65"/>
    <p:sldId id="275" r:id="rId66"/>
    <p:sldId id="14153" r:id="rId67"/>
    <p:sldId id="277" r:id="rId68"/>
    <p:sldId id="276" r:id="rId69"/>
    <p:sldId id="257" r:id="rId70"/>
    <p:sldId id="550145232" r:id="rId71"/>
    <p:sldId id="281" r:id="rId72"/>
    <p:sldId id="287" r:id="rId73"/>
    <p:sldId id="300" r:id="rId74"/>
    <p:sldId id="282" r:id="rId75"/>
    <p:sldId id="291" r:id="rId76"/>
    <p:sldId id="284" r:id="rId77"/>
    <p:sldId id="285" r:id="rId78"/>
    <p:sldId id="286" r:id="rId79"/>
    <p:sldId id="14158" r:id="rId80"/>
    <p:sldId id="14161" r:id="rId81"/>
    <p:sldId id="301" r:id="rId82"/>
  </p:sldIdLst>
  <p:sldSz cx="36576000" cy="20574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1617"/>
    <a:srgbClr val="FAC200"/>
    <a:srgbClr val="9E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97" autoAdjust="0"/>
    <p:restoredTop sz="91055" autoAdjust="0"/>
  </p:normalViewPr>
  <p:slideViewPr>
    <p:cSldViewPr snapToGrid="0">
      <p:cViewPr varScale="1">
        <p:scale>
          <a:sx n="32" d="100"/>
          <a:sy n="32" d="100"/>
        </p:scale>
        <p:origin x="208" y="304"/>
      </p:cViewPr>
      <p:guideLst/>
    </p:cSldViewPr>
  </p:slideViewPr>
  <p:outlineViewPr>
    <p:cViewPr>
      <p:scale>
        <a:sx n="33" d="100"/>
        <a:sy n="33" d="100"/>
      </p:scale>
      <p:origin x="0" y="-1581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81" d="100"/>
          <a:sy n="81" d="100"/>
        </p:scale>
        <p:origin x="2466" y="10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handoutMaster" Target="handoutMasters/handoutMaster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theme" Target="theme/theme1.xml"/><Relationship Id="rId61" Type="http://schemas.openxmlformats.org/officeDocument/2006/relationships/slide" Target="slides/slide57.xml"/><Relationship Id="rId82" Type="http://schemas.openxmlformats.org/officeDocument/2006/relationships/slide" Target="slides/slide78.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2.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3.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manualLayout>
          <c:layoutTarget val="inner"/>
          <c:xMode val="edge"/>
          <c:yMode val="edge"/>
          <c:x val="5.3198557449943742E-2"/>
          <c:y val="0.15113261491093027"/>
          <c:w val="0.86127203230606519"/>
          <c:h val="0.75008396210708916"/>
        </c:manualLayout>
      </c:layout>
      <c:doughnutChart>
        <c:varyColors val="1"/>
        <c:ser>
          <c:idx val="0"/>
          <c:order val="0"/>
          <c:tx>
            <c:strRef>
              <c:f>Sheet1!$C$2</c:f>
              <c:strCache>
                <c:ptCount val="1"/>
              </c:strCache>
            </c:strRef>
          </c:tx>
          <c:spPr>
            <a:solidFill>
              <a:srgbClr val="B3B3B3">
                <a:lumMod val="50000"/>
              </a:srgbClr>
            </a:solidFill>
            <a:ln>
              <a:solidFill>
                <a:srgbClr val="000000"/>
              </a:solidFill>
            </a:ln>
          </c:spPr>
          <c:dPt>
            <c:idx val="0"/>
            <c:bubble3D val="0"/>
            <c:spPr>
              <a:solidFill>
                <a:srgbClr val="76B900"/>
              </a:solidFill>
              <a:ln w="25400">
                <a:noFill/>
              </a:ln>
            </c:spPr>
            <c:extLst>
              <c:ext xmlns:c16="http://schemas.microsoft.com/office/drawing/2014/chart" uri="{C3380CC4-5D6E-409C-BE32-E72D297353CC}">
                <c16:uniqueId val="{00000001-AFF8-4AF1-B050-3C66895D9D00}"/>
              </c:ext>
            </c:extLst>
          </c:dPt>
          <c:dPt>
            <c:idx val="1"/>
            <c:bubble3D val="0"/>
            <c:spPr>
              <a:solidFill>
                <a:srgbClr val="008564"/>
              </a:solidFill>
              <a:ln w="25400">
                <a:noFill/>
              </a:ln>
            </c:spPr>
            <c:extLst>
              <c:ext xmlns:c16="http://schemas.microsoft.com/office/drawing/2014/chart" uri="{C3380CC4-5D6E-409C-BE32-E72D297353CC}">
                <c16:uniqueId val="{00000003-AFF8-4AF1-B050-3C66895D9D00}"/>
              </c:ext>
            </c:extLst>
          </c:dPt>
          <c:dPt>
            <c:idx val="2"/>
            <c:bubble3D val="0"/>
            <c:spPr>
              <a:solidFill>
                <a:srgbClr val="5D1682"/>
              </a:solidFill>
              <a:ln w="25400">
                <a:noFill/>
              </a:ln>
            </c:spPr>
            <c:extLst>
              <c:ext xmlns:c16="http://schemas.microsoft.com/office/drawing/2014/chart" uri="{C3380CC4-5D6E-409C-BE32-E72D297353CC}">
                <c16:uniqueId val="{00000005-AFF8-4AF1-B050-3C66895D9D00}"/>
              </c:ext>
            </c:extLst>
          </c:dPt>
          <c:dPt>
            <c:idx val="3"/>
            <c:bubble3D val="0"/>
            <c:spPr>
              <a:solidFill>
                <a:srgbClr val="0071C5"/>
              </a:solidFill>
              <a:ln w="25400">
                <a:noFill/>
              </a:ln>
            </c:spPr>
            <c:extLst>
              <c:ext xmlns:c16="http://schemas.microsoft.com/office/drawing/2014/chart" uri="{C3380CC4-5D6E-409C-BE32-E72D297353CC}">
                <c16:uniqueId val="{00000007-AFF8-4AF1-B050-3C66895D9D00}"/>
              </c:ext>
            </c:extLst>
          </c:dPt>
          <c:dPt>
            <c:idx val="4"/>
            <c:bubble3D val="0"/>
            <c:spPr>
              <a:solidFill>
                <a:srgbClr val="890C58"/>
              </a:solidFill>
              <a:ln w="25400">
                <a:noFill/>
              </a:ln>
            </c:spPr>
            <c:extLst>
              <c:ext xmlns:c16="http://schemas.microsoft.com/office/drawing/2014/chart" uri="{C3380CC4-5D6E-409C-BE32-E72D297353CC}">
                <c16:uniqueId val="{00000009-AFF8-4AF1-B050-3C66895D9D00}"/>
              </c:ext>
            </c:extLst>
          </c:dPt>
          <c:dLbls>
            <c:spPr>
              <a:noFill/>
              <a:ln>
                <a:noFill/>
              </a:ln>
              <a:effectLst/>
            </c:spPr>
            <c:showLegendKey val="0"/>
            <c:showVal val="1"/>
            <c:showCatName val="0"/>
            <c:showSerName val="0"/>
            <c:showPercent val="0"/>
            <c:showBubbleSize val="0"/>
            <c:showLeaderLines val="1"/>
            <c:extLst>
              <c:ext xmlns:c15="http://schemas.microsoft.com/office/drawing/2012/chart" uri="{CE6537A1-D6FC-4f65-9D91-7224C49458BB}"/>
            </c:extLst>
          </c:dLbls>
          <c:cat>
            <c:strRef>
              <c:f>Sheet1!$B$3:$B$7</c:f>
              <c:strCache>
                <c:ptCount val="5"/>
                <c:pt idx="0">
                  <c:v>One</c:v>
                </c:pt>
                <c:pt idx="1">
                  <c:v>Two</c:v>
                </c:pt>
                <c:pt idx="2">
                  <c:v>Three</c:v>
                </c:pt>
                <c:pt idx="3">
                  <c:v>Four</c:v>
                </c:pt>
                <c:pt idx="4">
                  <c:v>Five</c:v>
                </c:pt>
              </c:strCache>
            </c:strRef>
          </c:cat>
          <c:val>
            <c:numRef>
              <c:f>Sheet1!$C$3:$C$7</c:f>
              <c:numCache>
                <c:formatCode>General</c:formatCode>
                <c:ptCount val="5"/>
                <c:pt idx="0">
                  <c:v>40</c:v>
                </c:pt>
                <c:pt idx="1">
                  <c:v>20</c:v>
                </c:pt>
                <c:pt idx="2">
                  <c:v>25</c:v>
                </c:pt>
                <c:pt idx="3">
                  <c:v>15</c:v>
                </c:pt>
                <c:pt idx="4">
                  <c:v>15</c:v>
                </c:pt>
              </c:numCache>
            </c:numRef>
          </c:val>
          <c:extLst>
            <c:ext xmlns:c16="http://schemas.microsoft.com/office/drawing/2014/chart" uri="{C3380CC4-5D6E-409C-BE32-E72D297353CC}">
              <c16:uniqueId val="{0000000A-AFF8-4AF1-B050-3C66895D9D00}"/>
            </c:ext>
          </c:extLst>
        </c:ser>
        <c:dLbls>
          <c:showLegendKey val="0"/>
          <c:showVal val="0"/>
          <c:showCatName val="0"/>
          <c:showSerName val="0"/>
          <c:showPercent val="0"/>
          <c:showBubbleSize val="0"/>
          <c:showLeaderLines val="1"/>
        </c:dLbls>
        <c:firstSliceAng val="0"/>
        <c:holeSize val="73"/>
      </c:doughnutChart>
      <c:spPr>
        <a:noFill/>
      </c:spPr>
    </c:plotArea>
    <c:legend>
      <c:legendPos val="r"/>
      <c:layout>
        <c:manualLayout>
          <c:xMode val="edge"/>
          <c:yMode val="edge"/>
          <c:x val="0.77733175506259555"/>
          <c:y val="0.37065632996972869"/>
          <c:w val="0.12569107044469521"/>
          <c:h val="0.31409785549404168"/>
        </c:manualLayout>
      </c:layout>
      <c:overlay val="0"/>
      <c:txPr>
        <a:bodyPr/>
        <a:lstStyle/>
        <a:p>
          <a:pPr>
            <a:defRPr>
              <a:solidFill>
                <a:schemeClr val="bg1"/>
              </a:solidFill>
            </a:defRPr>
          </a:pPr>
          <a:endParaRPr lang="en-US"/>
        </a:p>
      </c:txPr>
    </c:legend>
    <c:plotVisOnly val="1"/>
    <c:dispBlanksAs val="gap"/>
    <c:showDLblsOverMax val="0"/>
  </c:chart>
  <c:spPr>
    <a:scene3d>
      <a:camera prst="orthographicFront"/>
      <a:lightRig rig="threePt" dir="t"/>
    </a:scene3d>
  </c:spPr>
  <c:txPr>
    <a:bodyPr/>
    <a:lstStyle/>
    <a:p>
      <a:pPr>
        <a:defRPr sz="3200">
          <a:latin typeface="Trebuchet MS" panose="020B0603020202020204" pitchFamily="34" charset="0"/>
        </a:defRPr>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manualLayout>
          <c:layoutTarget val="inner"/>
          <c:xMode val="edge"/>
          <c:yMode val="edge"/>
          <c:x val="9.7776056853870294E-2"/>
          <c:y val="9.3264197944893698E-2"/>
          <c:w val="0.73610964820561409"/>
          <c:h val="0.80795245305475039"/>
        </c:manualLayout>
      </c:layout>
      <c:barChart>
        <c:barDir val="col"/>
        <c:grouping val="clustered"/>
        <c:varyColors val="0"/>
        <c:ser>
          <c:idx val="0"/>
          <c:order val="0"/>
          <c:tx>
            <c:strRef>
              <c:f>Sheet1!$C$2</c:f>
              <c:strCache>
                <c:ptCount val="1"/>
              </c:strCache>
            </c:strRef>
          </c:tx>
          <c:spPr>
            <a:solidFill>
              <a:srgbClr val="8C8C8C"/>
            </a:solidFill>
          </c:spPr>
          <c:invertIfNegative val="0"/>
          <c:dPt>
            <c:idx val="0"/>
            <c:invertIfNegative val="0"/>
            <c:bubble3D val="0"/>
            <c:extLst>
              <c:ext xmlns:c16="http://schemas.microsoft.com/office/drawing/2014/chart" uri="{C3380CC4-5D6E-409C-BE32-E72D297353CC}">
                <c16:uniqueId val="{00000000-3ED9-47C8-A060-0C5773B4EE74}"/>
              </c:ext>
            </c:extLst>
          </c:dPt>
          <c:dPt>
            <c:idx val="1"/>
            <c:invertIfNegative val="0"/>
            <c:bubble3D val="0"/>
            <c:extLst>
              <c:ext xmlns:c16="http://schemas.microsoft.com/office/drawing/2014/chart" uri="{C3380CC4-5D6E-409C-BE32-E72D297353CC}">
                <c16:uniqueId val="{00000001-3ED9-47C8-A060-0C5773B4EE74}"/>
              </c:ext>
            </c:extLst>
          </c:dPt>
          <c:dPt>
            <c:idx val="2"/>
            <c:invertIfNegative val="0"/>
            <c:bubble3D val="0"/>
            <c:extLst>
              <c:ext xmlns:c16="http://schemas.microsoft.com/office/drawing/2014/chart" uri="{C3380CC4-5D6E-409C-BE32-E72D297353CC}">
                <c16:uniqueId val="{00000002-3ED9-47C8-A060-0C5773B4EE74}"/>
              </c:ext>
            </c:extLst>
          </c:dPt>
          <c:dPt>
            <c:idx val="3"/>
            <c:invertIfNegative val="0"/>
            <c:bubble3D val="0"/>
            <c:extLst>
              <c:ext xmlns:c16="http://schemas.microsoft.com/office/drawing/2014/chart" uri="{C3380CC4-5D6E-409C-BE32-E72D297353CC}">
                <c16:uniqueId val="{00000003-3ED9-47C8-A060-0C5773B4EE74}"/>
              </c:ext>
            </c:extLst>
          </c:dPt>
          <c:dPt>
            <c:idx val="4"/>
            <c:invertIfNegative val="0"/>
            <c:bubble3D val="0"/>
            <c:spPr>
              <a:solidFill>
                <a:srgbClr val="76B900"/>
              </a:solidFill>
            </c:spPr>
            <c:extLst>
              <c:ext xmlns:c16="http://schemas.microsoft.com/office/drawing/2014/chart" uri="{C3380CC4-5D6E-409C-BE32-E72D297353CC}">
                <c16:uniqueId val="{00000005-3ED9-47C8-A060-0C5773B4EE74}"/>
              </c:ext>
            </c:extLst>
          </c:dPt>
          <c:cat>
            <c:strRef>
              <c:f>Sheet1!$B$3:$B$7</c:f>
              <c:strCache>
                <c:ptCount val="5"/>
                <c:pt idx="0">
                  <c:v>Other</c:v>
                </c:pt>
                <c:pt idx="1">
                  <c:v>Other</c:v>
                </c:pt>
                <c:pt idx="2">
                  <c:v>Other</c:v>
                </c:pt>
                <c:pt idx="3">
                  <c:v>Other</c:v>
                </c:pt>
                <c:pt idx="4">
                  <c:v>NVIDIA</c:v>
                </c:pt>
              </c:strCache>
            </c:strRef>
          </c:cat>
          <c:val>
            <c:numRef>
              <c:f>Sheet1!$C$3:$C$7</c:f>
              <c:numCache>
                <c:formatCode>General</c:formatCode>
                <c:ptCount val="5"/>
                <c:pt idx="0">
                  <c:v>1</c:v>
                </c:pt>
                <c:pt idx="1">
                  <c:v>1</c:v>
                </c:pt>
                <c:pt idx="2">
                  <c:v>4</c:v>
                </c:pt>
                <c:pt idx="3">
                  <c:v>8</c:v>
                </c:pt>
                <c:pt idx="4">
                  <c:v>34</c:v>
                </c:pt>
              </c:numCache>
            </c:numRef>
          </c:val>
          <c:extLst>
            <c:ext xmlns:c16="http://schemas.microsoft.com/office/drawing/2014/chart" uri="{C3380CC4-5D6E-409C-BE32-E72D297353CC}">
              <c16:uniqueId val="{00000006-3ED9-47C8-A060-0C5773B4EE74}"/>
            </c:ext>
          </c:extLst>
        </c:ser>
        <c:dLbls>
          <c:showLegendKey val="0"/>
          <c:showVal val="0"/>
          <c:showCatName val="0"/>
          <c:showSerName val="0"/>
          <c:showPercent val="0"/>
          <c:showBubbleSize val="0"/>
        </c:dLbls>
        <c:gapWidth val="250"/>
        <c:axId val="-1928124256"/>
        <c:axId val="-1928123168"/>
      </c:barChart>
      <c:catAx>
        <c:axId val="-1928124256"/>
        <c:scaling>
          <c:orientation val="minMax"/>
        </c:scaling>
        <c:delete val="0"/>
        <c:axPos val="b"/>
        <c:numFmt formatCode="General" sourceLinked="0"/>
        <c:majorTickMark val="none"/>
        <c:minorTickMark val="none"/>
        <c:tickLblPos val="nextTo"/>
        <c:spPr>
          <a:ln w="31750">
            <a:solidFill>
              <a:srgbClr val="8C8C8C"/>
            </a:solidFill>
          </a:ln>
        </c:spPr>
        <c:txPr>
          <a:bodyPr/>
          <a:lstStyle/>
          <a:p>
            <a:pPr>
              <a:defRPr sz="3200" b="0">
                <a:solidFill>
                  <a:schemeClr val="bg1"/>
                </a:solidFill>
                <a:latin typeface="Trebuchet MS" panose="020B0603020202020204" pitchFamily="34" charset="0"/>
              </a:defRPr>
            </a:pPr>
            <a:endParaRPr lang="en-US"/>
          </a:p>
        </c:txPr>
        <c:crossAx val="-1928123168"/>
        <c:crosses val="autoZero"/>
        <c:auto val="1"/>
        <c:lblAlgn val="ctr"/>
        <c:lblOffset val="100"/>
        <c:noMultiLvlLbl val="0"/>
      </c:catAx>
      <c:valAx>
        <c:axId val="-1928123168"/>
        <c:scaling>
          <c:orientation val="minMax"/>
          <c:max val="40"/>
        </c:scaling>
        <c:delete val="0"/>
        <c:axPos val="l"/>
        <c:numFmt formatCode="General" sourceLinked="1"/>
        <c:majorTickMark val="out"/>
        <c:minorTickMark val="none"/>
        <c:tickLblPos val="nextTo"/>
        <c:spPr>
          <a:ln>
            <a:noFill/>
          </a:ln>
        </c:spPr>
        <c:txPr>
          <a:bodyPr/>
          <a:lstStyle/>
          <a:p>
            <a:pPr>
              <a:defRPr sz="3200" b="0">
                <a:solidFill>
                  <a:schemeClr val="bg1"/>
                </a:solidFill>
                <a:latin typeface="Trebuchet MS" panose="020B0603020202020204" pitchFamily="34" charset="0"/>
              </a:defRPr>
            </a:pPr>
            <a:endParaRPr lang="en-US"/>
          </a:p>
        </c:txPr>
        <c:crossAx val="-1928124256"/>
        <c:crosses val="autoZero"/>
        <c:crossBetween val="between"/>
        <c:majorUnit val="10"/>
      </c:valAx>
      <c:spPr>
        <a:noFill/>
      </c:spPr>
    </c:plotArea>
    <c:legend>
      <c:legendPos val="t"/>
      <c:layout>
        <c:manualLayout>
          <c:xMode val="edge"/>
          <c:yMode val="edge"/>
          <c:x val="0.28661287801036467"/>
          <c:y val="1.3634325006648099E-3"/>
          <c:w val="0.35811523932275025"/>
          <c:h val="5.8020556582297413E-2"/>
        </c:manualLayout>
      </c:layout>
      <c:overlay val="0"/>
      <c:txPr>
        <a:bodyPr/>
        <a:lstStyle/>
        <a:p>
          <a:pPr>
            <a:defRPr sz="3200">
              <a:solidFill>
                <a:schemeClr val="bg1"/>
              </a:solidFill>
              <a:latin typeface="Trebuchet MS" panose="020B0603020202020204" pitchFamily="34" charset="0"/>
            </a:defRPr>
          </a:pPr>
          <a:endParaRPr lang="en-US"/>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manualLayout>
          <c:layoutTarget val="inner"/>
          <c:xMode val="edge"/>
          <c:yMode val="edge"/>
          <c:x val="9.7776056853870294E-2"/>
          <c:y val="9.3264197944893698E-2"/>
          <c:w val="0.73610964820561409"/>
          <c:h val="0.80795245305475039"/>
        </c:manualLayout>
      </c:layout>
      <c:lineChart>
        <c:grouping val="standard"/>
        <c:varyColors val="0"/>
        <c:ser>
          <c:idx val="0"/>
          <c:order val="0"/>
          <c:tx>
            <c:strRef>
              <c:f>Sheet1!$C$2</c:f>
              <c:strCache>
                <c:ptCount val="1"/>
                <c:pt idx="0">
                  <c:v>NVIDIA</c:v>
                </c:pt>
              </c:strCache>
            </c:strRef>
          </c:tx>
          <c:spPr>
            <a:ln w="57150">
              <a:solidFill>
                <a:srgbClr val="76B900"/>
              </a:solidFill>
            </a:ln>
          </c:spPr>
          <c:marker>
            <c:symbol val="none"/>
          </c:marker>
          <c:dPt>
            <c:idx val="0"/>
            <c:bubble3D val="0"/>
            <c:extLst>
              <c:ext xmlns:c16="http://schemas.microsoft.com/office/drawing/2014/chart" uri="{C3380CC4-5D6E-409C-BE32-E72D297353CC}">
                <c16:uniqueId val="{00000000-B48E-42D3-89EB-0915EE26A286}"/>
              </c:ext>
            </c:extLst>
          </c:dPt>
          <c:dPt>
            <c:idx val="1"/>
            <c:bubble3D val="0"/>
            <c:extLst>
              <c:ext xmlns:c16="http://schemas.microsoft.com/office/drawing/2014/chart" uri="{C3380CC4-5D6E-409C-BE32-E72D297353CC}">
                <c16:uniqueId val="{00000001-B48E-42D3-89EB-0915EE26A286}"/>
              </c:ext>
            </c:extLst>
          </c:dPt>
          <c:dPt>
            <c:idx val="2"/>
            <c:bubble3D val="0"/>
            <c:extLst>
              <c:ext xmlns:c16="http://schemas.microsoft.com/office/drawing/2014/chart" uri="{C3380CC4-5D6E-409C-BE32-E72D297353CC}">
                <c16:uniqueId val="{00000002-B48E-42D3-89EB-0915EE26A286}"/>
              </c:ext>
            </c:extLst>
          </c:dPt>
          <c:dPt>
            <c:idx val="3"/>
            <c:bubble3D val="0"/>
            <c:extLst>
              <c:ext xmlns:c16="http://schemas.microsoft.com/office/drawing/2014/chart" uri="{C3380CC4-5D6E-409C-BE32-E72D297353CC}">
                <c16:uniqueId val="{00000003-B48E-42D3-89EB-0915EE26A286}"/>
              </c:ext>
            </c:extLst>
          </c:dPt>
          <c:dPt>
            <c:idx val="4"/>
            <c:bubble3D val="0"/>
            <c:extLst>
              <c:ext xmlns:c16="http://schemas.microsoft.com/office/drawing/2014/chart" uri="{C3380CC4-5D6E-409C-BE32-E72D297353CC}">
                <c16:uniqueId val="{00000004-B48E-42D3-89EB-0915EE26A286}"/>
              </c:ext>
            </c:extLst>
          </c:dPt>
          <c:cat>
            <c:strRef>
              <c:f>Sheet1!$B$3:$B$7</c:f>
              <c:strCache>
                <c:ptCount val="5"/>
                <c:pt idx="0">
                  <c:v>NVIDIA</c:v>
                </c:pt>
                <c:pt idx="1">
                  <c:v>Other</c:v>
                </c:pt>
                <c:pt idx="2">
                  <c:v>Other</c:v>
                </c:pt>
                <c:pt idx="3">
                  <c:v>Other</c:v>
                </c:pt>
                <c:pt idx="4">
                  <c:v>Other</c:v>
                </c:pt>
              </c:strCache>
            </c:strRef>
          </c:cat>
          <c:val>
            <c:numRef>
              <c:f>Sheet1!$C$3:$C$7</c:f>
              <c:numCache>
                <c:formatCode>General</c:formatCode>
                <c:ptCount val="5"/>
                <c:pt idx="0">
                  <c:v>32</c:v>
                </c:pt>
                <c:pt idx="1">
                  <c:v>25</c:v>
                </c:pt>
                <c:pt idx="2">
                  <c:v>31</c:v>
                </c:pt>
                <c:pt idx="3">
                  <c:v>27</c:v>
                </c:pt>
                <c:pt idx="4">
                  <c:v>35</c:v>
                </c:pt>
              </c:numCache>
            </c:numRef>
          </c:val>
          <c:smooth val="0"/>
          <c:extLst>
            <c:ext xmlns:c16="http://schemas.microsoft.com/office/drawing/2014/chart" uri="{C3380CC4-5D6E-409C-BE32-E72D297353CC}">
              <c16:uniqueId val="{00000005-B48E-42D3-89EB-0915EE26A286}"/>
            </c:ext>
          </c:extLst>
        </c:ser>
        <c:ser>
          <c:idx val="1"/>
          <c:order val="1"/>
          <c:tx>
            <c:strRef>
              <c:f>Sheet1!$D$2</c:f>
              <c:strCache>
                <c:ptCount val="1"/>
                <c:pt idx="0">
                  <c:v>Other</c:v>
                </c:pt>
              </c:strCache>
            </c:strRef>
          </c:tx>
          <c:spPr>
            <a:ln w="57150">
              <a:solidFill>
                <a:srgbClr val="008564"/>
              </a:solidFill>
            </a:ln>
          </c:spPr>
          <c:marker>
            <c:symbol val="none"/>
          </c:marker>
          <c:cat>
            <c:strRef>
              <c:f>Sheet1!$B$3:$B$7</c:f>
              <c:strCache>
                <c:ptCount val="5"/>
                <c:pt idx="0">
                  <c:v>NVIDIA</c:v>
                </c:pt>
                <c:pt idx="1">
                  <c:v>Other</c:v>
                </c:pt>
                <c:pt idx="2">
                  <c:v>Other</c:v>
                </c:pt>
                <c:pt idx="3">
                  <c:v>Other</c:v>
                </c:pt>
                <c:pt idx="4">
                  <c:v>Other</c:v>
                </c:pt>
              </c:strCache>
            </c:strRef>
          </c:cat>
          <c:val>
            <c:numRef>
              <c:f>Sheet1!$D$3:$D$7</c:f>
              <c:numCache>
                <c:formatCode>General</c:formatCode>
                <c:ptCount val="5"/>
                <c:pt idx="0">
                  <c:v>30</c:v>
                </c:pt>
                <c:pt idx="1">
                  <c:v>5</c:v>
                </c:pt>
                <c:pt idx="2">
                  <c:v>7</c:v>
                </c:pt>
                <c:pt idx="3">
                  <c:v>19</c:v>
                </c:pt>
                <c:pt idx="4">
                  <c:v>12</c:v>
                </c:pt>
              </c:numCache>
            </c:numRef>
          </c:val>
          <c:smooth val="0"/>
          <c:extLst>
            <c:ext xmlns:c16="http://schemas.microsoft.com/office/drawing/2014/chart" uri="{C3380CC4-5D6E-409C-BE32-E72D297353CC}">
              <c16:uniqueId val="{00000006-B48E-42D3-89EB-0915EE26A286}"/>
            </c:ext>
          </c:extLst>
        </c:ser>
        <c:ser>
          <c:idx val="2"/>
          <c:order val="2"/>
          <c:tx>
            <c:strRef>
              <c:f>Sheet1!$E$2</c:f>
              <c:strCache>
                <c:ptCount val="1"/>
                <c:pt idx="0">
                  <c:v>Other</c:v>
                </c:pt>
              </c:strCache>
            </c:strRef>
          </c:tx>
          <c:spPr>
            <a:ln w="57150">
              <a:solidFill>
                <a:srgbClr val="5D1682"/>
              </a:solidFill>
            </a:ln>
          </c:spPr>
          <c:marker>
            <c:symbol val="none"/>
          </c:marker>
          <c:cat>
            <c:strRef>
              <c:f>Sheet1!$B$3:$B$7</c:f>
              <c:strCache>
                <c:ptCount val="5"/>
                <c:pt idx="0">
                  <c:v>NVIDIA</c:v>
                </c:pt>
                <c:pt idx="1">
                  <c:v>Other</c:v>
                </c:pt>
                <c:pt idx="2">
                  <c:v>Other</c:v>
                </c:pt>
                <c:pt idx="3">
                  <c:v>Other</c:v>
                </c:pt>
                <c:pt idx="4">
                  <c:v>Other</c:v>
                </c:pt>
              </c:strCache>
            </c:strRef>
          </c:cat>
          <c:val>
            <c:numRef>
              <c:f>Sheet1!$E$3:$E$7</c:f>
              <c:numCache>
                <c:formatCode>General</c:formatCode>
                <c:ptCount val="5"/>
                <c:pt idx="0">
                  <c:v>21</c:v>
                </c:pt>
                <c:pt idx="1">
                  <c:v>10</c:v>
                </c:pt>
                <c:pt idx="2">
                  <c:v>14</c:v>
                </c:pt>
                <c:pt idx="3">
                  <c:v>16</c:v>
                </c:pt>
                <c:pt idx="4">
                  <c:v>19</c:v>
                </c:pt>
              </c:numCache>
            </c:numRef>
          </c:val>
          <c:smooth val="0"/>
          <c:extLst>
            <c:ext xmlns:c16="http://schemas.microsoft.com/office/drawing/2014/chart" uri="{C3380CC4-5D6E-409C-BE32-E72D297353CC}">
              <c16:uniqueId val="{00000007-B48E-42D3-89EB-0915EE26A286}"/>
            </c:ext>
          </c:extLst>
        </c:ser>
        <c:ser>
          <c:idx val="3"/>
          <c:order val="3"/>
          <c:tx>
            <c:strRef>
              <c:f>Sheet1!$F$2</c:f>
              <c:strCache>
                <c:ptCount val="1"/>
                <c:pt idx="0">
                  <c:v>Other</c:v>
                </c:pt>
              </c:strCache>
            </c:strRef>
          </c:tx>
          <c:spPr>
            <a:ln w="57150">
              <a:solidFill>
                <a:srgbClr val="890C58"/>
              </a:solidFill>
            </a:ln>
          </c:spPr>
          <c:marker>
            <c:symbol val="none"/>
          </c:marker>
          <c:cat>
            <c:strRef>
              <c:f>Sheet1!$B$3:$B$7</c:f>
              <c:strCache>
                <c:ptCount val="5"/>
                <c:pt idx="0">
                  <c:v>NVIDIA</c:v>
                </c:pt>
                <c:pt idx="1">
                  <c:v>Other</c:v>
                </c:pt>
                <c:pt idx="2">
                  <c:v>Other</c:v>
                </c:pt>
                <c:pt idx="3">
                  <c:v>Other</c:v>
                </c:pt>
                <c:pt idx="4">
                  <c:v>Other</c:v>
                </c:pt>
              </c:strCache>
            </c:strRef>
          </c:cat>
          <c:val>
            <c:numRef>
              <c:f>Sheet1!$F$3:$F$7</c:f>
              <c:numCache>
                <c:formatCode>General</c:formatCode>
                <c:ptCount val="5"/>
                <c:pt idx="0">
                  <c:v>6</c:v>
                </c:pt>
                <c:pt idx="1">
                  <c:v>15</c:v>
                </c:pt>
                <c:pt idx="2">
                  <c:v>3</c:v>
                </c:pt>
                <c:pt idx="3">
                  <c:v>21</c:v>
                </c:pt>
                <c:pt idx="4">
                  <c:v>5</c:v>
                </c:pt>
              </c:numCache>
            </c:numRef>
          </c:val>
          <c:smooth val="0"/>
          <c:extLst>
            <c:ext xmlns:c16="http://schemas.microsoft.com/office/drawing/2014/chart" uri="{C3380CC4-5D6E-409C-BE32-E72D297353CC}">
              <c16:uniqueId val="{00000008-B48E-42D3-89EB-0915EE26A286}"/>
            </c:ext>
          </c:extLst>
        </c:ser>
        <c:ser>
          <c:idx val="4"/>
          <c:order val="4"/>
          <c:tx>
            <c:strRef>
              <c:f>Sheet1!$G$2</c:f>
              <c:strCache>
                <c:ptCount val="1"/>
                <c:pt idx="0">
                  <c:v>Other</c:v>
                </c:pt>
              </c:strCache>
            </c:strRef>
          </c:tx>
          <c:spPr>
            <a:ln w="57150">
              <a:solidFill>
                <a:srgbClr val="0071C5"/>
              </a:solidFill>
            </a:ln>
          </c:spPr>
          <c:marker>
            <c:symbol val="none"/>
          </c:marker>
          <c:cat>
            <c:strRef>
              <c:f>Sheet1!$B$3:$B$7</c:f>
              <c:strCache>
                <c:ptCount val="5"/>
                <c:pt idx="0">
                  <c:v>NVIDIA</c:v>
                </c:pt>
                <c:pt idx="1">
                  <c:v>Other</c:v>
                </c:pt>
                <c:pt idx="2">
                  <c:v>Other</c:v>
                </c:pt>
                <c:pt idx="3">
                  <c:v>Other</c:v>
                </c:pt>
                <c:pt idx="4">
                  <c:v>Other</c:v>
                </c:pt>
              </c:strCache>
            </c:strRef>
          </c:cat>
          <c:val>
            <c:numRef>
              <c:f>Sheet1!$G$3:$G$7</c:f>
              <c:numCache>
                <c:formatCode>General</c:formatCode>
                <c:ptCount val="5"/>
                <c:pt idx="0">
                  <c:v>5</c:v>
                </c:pt>
                <c:pt idx="1">
                  <c:v>12</c:v>
                </c:pt>
                <c:pt idx="2">
                  <c:v>19</c:v>
                </c:pt>
                <c:pt idx="3">
                  <c:v>21</c:v>
                </c:pt>
                <c:pt idx="4">
                  <c:v>5</c:v>
                </c:pt>
              </c:numCache>
            </c:numRef>
          </c:val>
          <c:smooth val="0"/>
          <c:extLst>
            <c:ext xmlns:c16="http://schemas.microsoft.com/office/drawing/2014/chart" uri="{C3380CC4-5D6E-409C-BE32-E72D297353CC}">
              <c16:uniqueId val="{00000009-B48E-42D3-89EB-0915EE26A286}"/>
            </c:ext>
          </c:extLst>
        </c:ser>
        <c:dLbls>
          <c:showLegendKey val="0"/>
          <c:showVal val="0"/>
          <c:showCatName val="0"/>
          <c:showSerName val="0"/>
          <c:showPercent val="0"/>
          <c:showBubbleSize val="0"/>
        </c:dLbls>
        <c:smooth val="0"/>
        <c:axId val="-1928124256"/>
        <c:axId val="-1928123168"/>
      </c:lineChart>
      <c:catAx>
        <c:axId val="-1928124256"/>
        <c:scaling>
          <c:orientation val="minMax"/>
        </c:scaling>
        <c:delete val="0"/>
        <c:axPos val="b"/>
        <c:numFmt formatCode="General" sourceLinked="0"/>
        <c:majorTickMark val="none"/>
        <c:minorTickMark val="none"/>
        <c:tickLblPos val="nextTo"/>
        <c:spPr>
          <a:ln w="31750">
            <a:solidFill>
              <a:srgbClr val="8C8C8C"/>
            </a:solidFill>
          </a:ln>
        </c:spPr>
        <c:txPr>
          <a:bodyPr/>
          <a:lstStyle/>
          <a:p>
            <a:pPr>
              <a:defRPr sz="3200" b="0">
                <a:solidFill>
                  <a:schemeClr val="bg1"/>
                </a:solidFill>
                <a:latin typeface="Trebuchet MS" panose="020B0603020202020204" pitchFamily="34" charset="0"/>
              </a:defRPr>
            </a:pPr>
            <a:endParaRPr lang="en-US"/>
          </a:p>
        </c:txPr>
        <c:crossAx val="-1928123168"/>
        <c:crosses val="autoZero"/>
        <c:auto val="1"/>
        <c:lblAlgn val="ctr"/>
        <c:lblOffset val="100"/>
        <c:noMultiLvlLbl val="0"/>
      </c:catAx>
      <c:valAx>
        <c:axId val="-1928123168"/>
        <c:scaling>
          <c:orientation val="minMax"/>
          <c:max val="40"/>
        </c:scaling>
        <c:delete val="0"/>
        <c:axPos val="l"/>
        <c:numFmt formatCode="General" sourceLinked="1"/>
        <c:majorTickMark val="out"/>
        <c:minorTickMark val="none"/>
        <c:tickLblPos val="nextTo"/>
        <c:spPr>
          <a:ln>
            <a:noFill/>
          </a:ln>
        </c:spPr>
        <c:txPr>
          <a:bodyPr/>
          <a:lstStyle/>
          <a:p>
            <a:pPr>
              <a:defRPr sz="3200" b="0">
                <a:solidFill>
                  <a:schemeClr val="bg1"/>
                </a:solidFill>
                <a:latin typeface="Trebuchet MS" panose="020B0603020202020204" pitchFamily="34" charset="0"/>
              </a:defRPr>
            </a:pPr>
            <a:endParaRPr lang="en-US"/>
          </a:p>
        </c:txPr>
        <c:crossAx val="-1928124256"/>
        <c:crosses val="autoZero"/>
        <c:crossBetween val="between"/>
        <c:majorUnit val="10"/>
      </c:valAx>
      <c:spPr>
        <a:noFill/>
      </c:spPr>
    </c:plotArea>
    <c:legend>
      <c:legendPos val="t"/>
      <c:layout>
        <c:manualLayout>
          <c:xMode val="edge"/>
          <c:yMode val="edge"/>
          <c:x val="0.3071241406619617"/>
          <c:y val="1.0662907705473545E-2"/>
          <c:w val="0.32019186665111854"/>
          <c:h val="4.1472375817960275E-2"/>
        </c:manualLayout>
      </c:layout>
      <c:overlay val="0"/>
      <c:txPr>
        <a:bodyPr/>
        <a:lstStyle/>
        <a:p>
          <a:pPr>
            <a:defRPr sz="3200">
              <a:solidFill>
                <a:schemeClr val="bg1"/>
              </a:solidFill>
              <a:latin typeface="Trebuchet MS" panose="020B0603020202020204" pitchFamily="34" charset="0"/>
            </a:defRPr>
          </a:pPr>
          <a:endParaRPr lang="en-US"/>
        </a:p>
      </c:txPr>
    </c:legend>
    <c:plotVisOnly val="1"/>
    <c:dispBlanksAs val="gap"/>
    <c:showDLblsOverMax val="0"/>
  </c:chart>
  <c:externalData r:id="rId2">
    <c:autoUpdate val="0"/>
  </c:externalData>
</c:chartSpace>
</file>

<file path=ppt/handoutMasters/_rels/handoutMaster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34FAB7-7DF1-470D-9D24-E6B58A84B80C}"/>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5777346" y="8736014"/>
            <a:ext cx="963023" cy="331788"/>
          </a:xfrm>
          <a:prstGeom prst="rect">
            <a:avLst/>
          </a:prstGeom>
        </p:spPr>
      </p:pic>
      <p:sp>
        <p:nvSpPr>
          <p:cNvPr id="3" name="Date Placeholder 2">
            <a:extLst>
              <a:ext uri="{FF2B5EF4-FFF2-40B4-BE49-F238E27FC236}">
                <a16:creationId xmlns:a16="http://schemas.microsoft.com/office/drawing/2014/main" id="{A0E88521-8FCE-4BCB-8B67-37305855271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C0846B-0977-4E9D-973A-F0EA2C10623B}" type="datetimeFigureOut">
              <a:rPr lang="en-US" smtClean="0"/>
              <a:t>5/5/22</a:t>
            </a:fld>
            <a:endParaRPr lang="en-US"/>
          </a:p>
        </p:txBody>
      </p:sp>
      <p:sp>
        <p:nvSpPr>
          <p:cNvPr id="5" name="Slide Number Placeholder 4">
            <a:extLst>
              <a:ext uri="{FF2B5EF4-FFF2-40B4-BE49-F238E27FC236}">
                <a16:creationId xmlns:a16="http://schemas.microsoft.com/office/drawing/2014/main" id="{9D0820F8-FB5B-4060-9702-8BB4F61830F9}"/>
              </a:ext>
            </a:extLst>
          </p:cNvPr>
          <p:cNvSpPr>
            <a:spLocks noGrp="1"/>
          </p:cNvSpPr>
          <p:nvPr>
            <p:ph type="sldNum" sz="quarter" idx="3"/>
          </p:nvPr>
        </p:nvSpPr>
        <p:spPr>
          <a:xfrm>
            <a:off x="0" y="8685213"/>
            <a:ext cx="2971800" cy="458787"/>
          </a:xfrm>
          <a:prstGeom prst="rect">
            <a:avLst/>
          </a:prstGeom>
        </p:spPr>
        <p:txBody>
          <a:bodyPr vert="horz" lIns="91440" tIns="45720" rIns="91440" bIns="45720" rtlCol="0" anchor="b"/>
          <a:lstStyle>
            <a:lvl1pPr algn="r">
              <a:defRPr sz="1200"/>
            </a:lvl1pPr>
          </a:lstStyle>
          <a:p>
            <a:pPr algn="l"/>
            <a:fld id="{6212FBFF-564E-4199-8DDC-2B82D308BF1D}" type="slidenum">
              <a:rPr lang="en-US" smtClean="0"/>
              <a:pPr algn="l"/>
              <a:t>‹#›</a:t>
            </a:fld>
            <a:endParaRPr lang="en-US"/>
          </a:p>
        </p:txBody>
      </p:sp>
    </p:spTree>
    <p:extLst>
      <p:ext uri="{BB962C8B-B14F-4D97-AF65-F5344CB8AC3E}">
        <p14:creationId xmlns:p14="http://schemas.microsoft.com/office/powerpoint/2010/main" val="213207822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jpg>
</file>

<file path=ppt/media/image48.png>
</file>

<file path=ppt/media/image49.jpeg>
</file>

<file path=ppt/media/image5.jpg>
</file>

<file path=ppt/media/image50.jpeg>
</file>

<file path=ppt/media/image51.jpeg>
</file>

<file path=ppt/media/image52.jpeg>
</file>

<file path=ppt/media/image53.png>
</file>

<file path=ppt/media/image54.svg>
</file>

<file path=ppt/media/image55.png>
</file>

<file path=ppt/media/image56.png>
</file>

<file path=ppt/media/image57.png>
</file>

<file path=ppt/media/image58.png>
</file>

<file path=ppt/media/image59.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4A8664-169C-4436-81C8-E492002C26A5}" type="datetimeFigureOut">
              <a:rPr lang="en-US" smtClean="0"/>
              <a:t>5/5/22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5"/>
          </p:nvPr>
        </p:nvSpPr>
        <p:spPr>
          <a:xfrm>
            <a:off x="0" y="8685213"/>
            <a:ext cx="2971800" cy="458787"/>
          </a:xfrm>
          <a:prstGeom prst="rect">
            <a:avLst/>
          </a:prstGeom>
        </p:spPr>
        <p:txBody>
          <a:bodyPr vert="horz" lIns="91440" tIns="45720" rIns="91440" bIns="45720" rtlCol="0" anchor="b"/>
          <a:lstStyle>
            <a:lvl1pPr algn="l">
              <a:defRPr sz="1200"/>
            </a:lvl1pPr>
          </a:lstStyle>
          <a:p>
            <a:fld id="{A93AD357-0C40-4436-9D38-C47D60C1C9C1}" type="slidenum">
              <a:rPr lang="en-US" smtClean="0"/>
              <a:pPr/>
              <a:t>‹#›</a:t>
            </a:fld>
            <a:endParaRPr lang="en-US"/>
          </a:p>
        </p:txBody>
      </p:sp>
      <p:pic>
        <p:nvPicPr>
          <p:cNvPr id="8" name="Picture 7">
            <a:extLst>
              <a:ext uri="{FF2B5EF4-FFF2-40B4-BE49-F238E27FC236}">
                <a16:creationId xmlns:a16="http://schemas.microsoft.com/office/drawing/2014/main" id="{EE23E2AA-C3B7-40F1-8870-35AD3374F0C6}"/>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5777346" y="8736014"/>
            <a:ext cx="963023" cy="331788"/>
          </a:xfrm>
          <a:prstGeom prst="rect">
            <a:avLst/>
          </a:prstGeom>
        </p:spPr>
      </p:pic>
    </p:spTree>
    <p:extLst>
      <p:ext uri="{BB962C8B-B14F-4D97-AF65-F5344CB8AC3E}">
        <p14:creationId xmlns:p14="http://schemas.microsoft.com/office/powerpoint/2010/main" val="4018938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Trebuchet MS" panose="020B0603020202020204" pitchFamily="34" charset="0"/>
        <a:ea typeface="+mn-ea"/>
        <a:cs typeface="+mn-cs"/>
      </a:defRPr>
    </a:lvl1pPr>
    <a:lvl2pPr marL="457200" algn="l" defTabSz="914400" rtl="0" eaLnBrk="1" latinLnBrk="0" hangingPunct="1">
      <a:defRPr sz="1200" kern="1200">
        <a:solidFill>
          <a:schemeClr val="tx1"/>
        </a:solidFill>
        <a:latin typeface="Trebuchet MS" panose="020B0603020202020204" pitchFamily="34" charset="0"/>
        <a:ea typeface="+mn-ea"/>
        <a:cs typeface="+mn-cs"/>
      </a:defRPr>
    </a:lvl2pPr>
    <a:lvl3pPr marL="914400" algn="l" defTabSz="914400" rtl="0" eaLnBrk="1" latinLnBrk="0" hangingPunct="1">
      <a:defRPr sz="1200" kern="1200">
        <a:solidFill>
          <a:schemeClr val="tx1"/>
        </a:solidFill>
        <a:latin typeface="Trebuchet MS" panose="020B0603020202020204" pitchFamily="34" charset="0"/>
        <a:ea typeface="+mn-ea"/>
        <a:cs typeface="+mn-cs"/>
      </a:defRPr>
    </a:lvl3pPr>
    <a:lvl4pPr marL="1371600" algn="l" defTabSz="914400" rtl="0" eaLnBrk="1" latinLnBrk="0" hangingPunct="1">
      <a:defRPr sz="1200" kern="1200">
        <a:solidFill>
          <a:schemeClr val="tx1"/>
        </a:solidFill>
        <a:latin typeface="Trebuchet MS" panose="020B0603020202020204" pitchFamily="34" charset="0"/>
        <a:ea typeface="+mn-ea"/>
        <a:cs typeface="+mn-cs"/>
      </a:defRPr>
    </a:lvl4pPr>
    <a:lvl5pPr marL="1828800" algn="l" defTabSz="914400" rtl="0" eaLnBrk="1" latinLnBrk="0" hangingPunct="1">
      <a:defRPr sz="1200" kern="1200">
        <a:solidFill>
          <a:schemeClr val="tx1"/>
        </a:solidFill>
        <a:latin typeface="Trebuchet MS" panose="020B0603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sites.google.com/ncats.nih.gov/litcoin-stakeholder-workshop/home"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biolink.github.io/biolink-model/"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github.com/biolink"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typical knowledge extraction pipeline proceeds in a stepwise fashion, first by ingesting datasets of interest, then extracting entities of particular interest – such as a disease, a diagnosis, a test, a drug, or an intervention – then understanding how those entities are related to each other. For example, we might consider that a particular drug can be understood to be contraindicated with another drug, interact with a particular protein or biological pathway, or typically lead to a certain set of side effects. Importantly, these entities and relations can be richly described in English and any other language, and so variations in their representations in free text information present a challenge if we are to link the assembled knowledge from our document sources together. Entity linking, where we define a particular schema or ontology and discover the relationships between the free text representation of an idea to a particular reference entity defined in an ontology. An example of this might be myocardial infarction and heart attack, two ways of representing the same concept depending on the level of technical jargon and detail provided in a document.</a:t>
            </a:r>
          </a:p>
          <a:p>
            <a:endParaRPr lang="en-US" dirty="0"/>
          </a:p>
          <a:p>
            <a:r>
              <a:rPr lang="en-US" dirty="0"/>
              <a:t>Finally, the extracted entities, relationships, and fixed representations linked to an ontology can power a variety of downstream applications, including populating and querying knowledge graph databases, or implementing semantic search applications over your data.</a:t>
            </a:r>
          </a:p>
        </p:txBody>
      </p:sp>
      <p:sp>
        <p:nvSpPr>
          <p:cNvPr id="4" name="Slide Number Placeholder 3"/>
          <p:cNvSpPr>
            <a:spLocks noGrp="1"/>
          </p:cNvSpPr>
          <p:nvPr>
            <p:ph type="sldNum" sz="quarter" idx="5"/>
          </p:nvPr>
        </p:nvSpPr>
        <p:spPr/>
        <p:txBody>
          <a:bodyPr/>
          <a:lstStyle/>
          <a:p>
            <a:fld id="{A93AD357-0C40-4436-9D38-C47D60C1C9C1}" type="slidenum">
              <a:rPr lang="en-US" smtClean="0"/>
              <a:pPr/>
              <a:t>4</a:t>
            </a:fld>
            <a:endParaRPr lang="en-US"/>
          </a:p>
        </p:txBody>
      </p:sp>
    </p:spTree>
    <p:extLst>
      <p:ext uri="{BB962C8B-B14F-4D97-AF65-F5344CB8AC3E}">
        <p14:creationId xmlns:p14="http://schemas.microsoft.com/office/powerpoint/2010/main" val="20209361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9"/>
        <p:cNvGrpSpPr/>
        <p:nvPr/>
      </p:nvGrpSpPr>
      <p:grpSpPr>
        <a:xfrm>
          <a:off x="0" y="0"/>
          <a:ext cx="0" cy="0"/>
          <a:chOff x="0" y="0"/>
          <a:chExt cx="0" cy="0"/>
        </a:xfrm>
      </p:grpSpPr>
      <p:sp>
        <p:nvSpPr>
          <p:cNvPr id="2340" name="Google Shape;234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1" name="Google Shape;234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24f6d414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7" name="Google Shape;2347;g124f6d4144b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p6:notes"/>
          <p:cNvSpPr>
            <a:spLocks noGrp="1" noRot="1" noChangeAspect="1"/>
          </p:cNvSpPr>
          <p:nvPr>
            <p:ph type="sldImg" idx="2"/>
          </p:nvPr>
        </p:nvSpPr>
        <p:spPr>
          <a:xfrm>
            <a:off x="2582863" y="871538"/>
            <a:ext cx="4181475" cy="23526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5" name="Google Shape;1155;p6:notes"/>
          <p:cNvSpPr txBox="1">
            <a:spLocks noGrp="1"/>
          </p:cNvSpPr>
          <p:nvPr>
            <p:ph type="body" idx="1"/>
          </p:nvPr>
        </p:nvSpPr>
        <p:spPr>
          <a:xfrm>
            <a:off x="934720" y="3355420"/>
            <a:ext cx="7477600" cy="2745450"/>
          </a:xfrm>
          <a:prstGeom prst="rect">
            <a:avLst/>
          </a:prstGeom>
          <a:noFill/>
          <a:ln>
            <a:noFill/>
          </a:ln>
        </p:spPr>
        <p:txBody>
          <a:bodyPr spcFirstLastPara="1" wrap="square" lIns="93275" tIns="46625" rIns="93275" bIns="466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b="0" i="0">
                <a:solidFill>
                  <a:srgbClr val="252525"/>
                </a:solidFill>
                <a:latin typeface="Arial"/>
                <a:ea typeface="Arial"/>
                <a:cs typeface="Arial"/>
                <a:sym typeface="Arial"/>
              </a:rPr>
              <a:t>We have recently added GPT-3 pre-training and prompt tuning functionality directly into </a:t>
            </a:r>
            <a:r>
              <a:rPr lang="en-US" b="0" i="0" err="1">
                <a:solidFill>
                  <a:srgbClr val="252525"/>
                </a:solidFill>
                <a:latin typeface="Arial"/>
                <a:ea typeface="Arial"/>
                <a:cs typeface="Arial"/>
                <a:sym typeface="Arial"/>
              </a:rPr>
              <a:t>NeMo</a:t>
            </a:r>
            <a:r>
              <a:rPr lang="en-US" b="0" i="0">
                <a:solidFill>
                  <a:srgbClr val="252525"/>
                </a:solidFill>
                <a:latin typeface="Arial"/>
                <a:ea typeface="Arial"/>
                <a:cs typeface="Arial"/>
                <a:sym typeface="Arial"/>
              </a:rPr>
              <a:t> through a new product we are calling </a:t>
            </a:r>
            <a:r>
              <a:rPr lang="en-US" b="0" i="0" err="1">
                <a:solidFill>
                  <a:srgbClr val="252525"/>
                </a:solidFill>
                <a:latin typeface="Arial"/>
                <a:ea typeface="Arial"/>
                <a:cs typeface="Arial"/>
                <a:sym typeface="Arial"/>
              </a:rPr>
              <a:t>NeMo</a:t>
            </a:r>
            <a:r>
              <a:rPr lang="en-US" b="0" i="0">
                <a:solidFill>
                  <a:srgbClr val="252525"/>
                </a:solidFill>
                <a:latin typeface="Arial"/>
                <a:ea typeface="Arial"/>
                <a:cs typeface="Arial"/>
                <a:sym typeface="Arial"/>
              </a:rPr>
              <a:t> Megatron, which is currently available in early access. All of the acceleration, parallelization, and innovation that was previously available only through the Megatron codebase is now straightforward to leverage directly in </a:t>
            </a:r>
            <a:r>
              <a:rPr lang="en-US" b="0" i="0" err="1">
                <a:solidFill>
                  <a:srgbClr val="252525"/>
                </a:solidFill>
                <a:latin typeface="Arial"/>
                <a:ea typeface="Arial"/>
                <a:cs typeface="Arial"/>
                <a:sym typeface="Arial"/>
              </a:rPr>
              <a:t>NeMo</a:t>
            </a:r>
            <a:r>
              <a:rPr lang="en-US" b="0" i="0">
                <a:solidFill>
                  <a:srgbClr val="252525"/>
                </a:solidFill>
                <a:latin typeface="Arial"/>
                <a:ea typeface="Arial"/>
                <a:cs typeface="Arial"/>
                <a:sym typeface="Arial"/>
              </a:rPr>
              <a:t>. So no matter if you are working with small scale models out of the box or training trillion parameter models on large DGX </a:t>
            </a:r>
            <a:r>
              <a:rPr lang="en-US" b="0" i="0" err="1">
                <a:solidFill>
                  <a:srgbClr val="252525"/>
                </a:solidFill>
                <a:latin typeface="Arial"/>
                <a:ea typeface="Arial"/>
                <a:cs typeface="Arial"/>
                <a:sym typeface="Arial"/>
              </a:rPr>
              <a:t>SuperPod</a:t>
            </a:r>
            <a:r>
              <a:rPr lang="en-US" b="0" i="0">
                <a:solidFill>
                  <a:srgbClr val="252525"/>
                </a:solidFill>
                <a:latin typeface="Arial"/>
                <a:ea typeface="Arial"/>
                <a:cs typeface="Arial"/>
                <a:sym typeface="Arial"/>
              </a:rPr>
              <a:t> clusters, the same software provides an end-to-end solution for pre-training to research experimentation, model tuning, and validation.</a:t>
            </a:r>
            <a:endParaRPr b="0" i="0">
              <a:solidFill>
                <a:srgbClr val="252525"/>
              </a:solidFill>
              <a:latin typeface="Arial"/>
              <a:ea typeface="Arial"/>
              <a:cs typeface="Arial"/>
              <a:sym typeface="Arial"/>
            </a:endParaRPr>
          </a:p>
        </p:txBody>
      </p:sp>
      <p:sp>
        <p:nvSpPr>
          <p:cNvPr id="1156" name="Google Shape;1156;p6:notes"/>
          <p:cNvSpPr txBox="1">
            <a:spLocks noGrp="1"/>
          </p:cNvSpPr>
          <p:nvPr>
            <p:ph type="sldNum" idx="12"/>
          </p:nvPr>
        </p:nvSpPr>
        <p:spPr>
          <a:xfrm>
            <a:off x="5294584" y="6622475"/>
            <a:ext cx="4050400" cy="349875"/>
          </a:xfrm>
          <a:prstGeom prst="rect">
            <a:avLst/>
          </a:prstGeom>
          <a:noFill/>
          <a:ln>
            <a:noFill/>
          </a:ln>
        </p:spPr>
        <p:txBody>
          <a:bodyPr spcFirstLastPara="1" wrap="square" lIns="93275" tIns="46625" rIns="93275" bIns="46625"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30</a:t>
            </a:fld>
            <a:endParaRPr kumimoji="0"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16837667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3AD357-0C40-4436-9D38-C47D60C1C9C1}" type="slidenum">
              <a:rPr lang="en-US" smtClean="0"/>
              <a:t>56</a:t>
            </a:fld>
            <a:endParaRPr lang="en-US"/>
          </a:p>
        </p:txBody>
      </p:sp>
    </p:spTree>
    <p:extLst>
      <p:ext uri="{BB962C8B-B14F-4D97-AF65-F5344CB8AC3E}">
        <p14:creationId xmlns:p14="http://schemas.microsoft.com/office/powerpoint/2010/main" val="416887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
        <p:cNvGrpSpPr/>
        <p:nvPr/>
      </p:nvGrpSpPr>
      <p:grpSpPr>
        <a:xfrm>
          <a:off x="0" y="0"/>
          <a:ext cx="0" cy="0"/>
          <a:chOff x="0" y="0"/>
          <a:chExt cx="0" cy="0"/>
        </a:xfrm>
      </p:grpSpPr>
      <p:sp>
        <p:nvSpPr>
          <p:cNvPr id="1084" name="Google Shape;1084;p4: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5" name="Google Shape;1085;p4:notes"/>
          <p:cNvSpPr txBox="1">
            <a:spLocks noGrp="1"/>
          </p:cNvSpPr>
          <p:nvPr>
            <p:ph type="body" idx="1"/>
          </p:nvPr>
        </p:nvSpPr>
        <p:spPr>
          <a:xfrm>
            <a:off x="914400" y="3300412"/>
            <a:ext cx="7315200" cy="2700338"/>
          </a:xfrm>
          <a:prstGeom prst="rect">
            <a:avLst/>
          </a:prstGeom>
          <a:noFill/>
          <a:ln>
            <a:noFill/>
          </a:ln>
        </p:spPr>
        <p:txBody>
          <a:bodyPr spcFirstLastPara="1" wrap="square" lIns="91425" tIns="45700" rIns="91425" bIns="45700" anchor="t" anchorCtr="0">
            <a:noAutofit/>
          </a:bodyPr>
          <a:lstStyle/>
          <a:p>
            <a:pPr marL="0" marR="0" lvl="0" indent="-228600" algn="l" rtl="0">
              <a:lnSpc>
                <a:spcPct val="100000"/>
              </a:lnSpc>
              <a:spcBef>
                <a:spcPts val="0"/>
              </a:spcBef>
              <a:spcAft>
                <a:spcPts val="0"/>
              </a:spcAft>
              <a:buClr>
                <a:srgbClr val="000000"/>
              </a:buClr>
              <a:buSzPts val="1400"/>
              <a:buFont typeface="Arial"/>
              <a:buNone/>
            </a:pPr>
            <a:r>
              <a:rPr lang="en-US"/>
              <a:t>NVIDIA </a:t>
            </a:r>
            <a:r>
              <a:rPr lang="en-US" err="1"/>
              <a:t>NeMo</a:t>
            </a:r>
            <a:r>
              <a:rPr lang="en-US"/>
              <a:t> is NVIDIA’s open-source research-grade framework and toolkit for building state of the art conversational AI models, including for applications natural language understanding like biomedical and clinical BERT classification tasks. Although today we are focused on text, for those interested, </a:t>
            </a:r>
            <a:r>
              <a:rPr lang="en-US" err="1"/>
              <a:t>NeMo</a:t>
            </a:r>
            <a:r>
              <a:rPr lang="en-US"/>
              <a:t> provides state-of-the-art automatic speech recognition technologies out of the box, important for many of the transcription, telehealth, and call center applications that we discussed at the very beginning of this presentation. </a:t>
            </a:r>
          </a:p>
          <a:p>
            <a:pPr marL="0" marR="0" lvl="0" indent="-228600" algn="l" rtl="0">
              <a:lnSpc>
                <a:spcPct val="100000"/>
              </a:lnSpc>
              <a:spcBef>
                <a:spcPts val="0"/>
              </a:spcBef>
              <a:spcAft>
                <a:spcPts val="0"/>
              </a:spcAft>
              <a:buClr>
                <a:srgbClr val="000000"/>
              </a:buClr>
              <a:buSzPts val="1400"/>
              <a:buFont typeface="Arial"/>
              <a:buNone/>
            </a:pPr>
            <a:endParaRPr lang="en-US"/>
          </a:p>
          <a:p>
            <a:pPr marL="0" marR="0" lvl="0" indent="-228600" algn="l" rtl="0">
              <a:lnSpc>
                <a:spcPct val="100000"/>
              </a:lnSpc>
              <a:spcBef>
                <a:spcPts val="0"/>
              </a:spcBef>
              <a:spcAft>
                <a:spcPts val="0"/>
              </a:spcAft>
              <a:buClr>
                <a:srgbClr val="000000"/>
              </a:buClr>
              <a:buSzPts val="1400"/>
              <a:buFont typeface="Arial"/>
              <a:buNone/>
            </a:pPr>
            <a:r>
              <a:rPr lang="en-US" err="1"/>
              <a:t>NeMo</a:t>
            </a:r>
            <a:r>
              <a:rPr lang="en-US"/>
              <a:t> makes it easy to start from a pre-trained checkpoint, pull a configuration for a particular downstream task implementing modern best practices for fine-tuning, point the model at your fine-tuning dataset, and benchmark/investigate and tune performance all within a framework that will be familiar to </a:t>
            </a:r>
            <a:r>
              <a:rPr lang="en-US" err="1"/>
              <a:t>pytorch</a:t>
            </a:r>
            <a:r>
              <a:rPr lang="en-US"/>
              <a:t> and </a:t>
            </a:r>
            <a:r>
              <a:rPr lang="en-US" err="1"/>
              <a:t>pytorch</a:t>
            </a:r>
            <a:r>
              <a:rPr lang="en-US"/>
              <a:t>-lightning users. Under the hood, </a:t>
            </a:r>
            <a:r>
              <a:rPr lang="en-US" err="1"/>
              <a:t>NeMo</a:t>
            </a:r>
            <a:r>
              <a:rPr lang="en-US"/>
              <a:t> implements several performance optimizations for training BERT models, including automatic mixed precision support and distributed multi-node multi-</a:t>
            </a:r>
            <a:r>
              <a:rPr lang="en-US" err="1"/>
              <a:t>gpu</a:t>
            </a:r>
            <a:r>
              <a:rPr lang="en-US"/>
              <a:t> support. </a:t>
            </a:r>
          </a:p>
          <a:p>
            <a:pPr marL="0" marR="0" lvl="0" indent="-228600" algn="l" rtl="0">
              <a:lnSpc>
                <a:spcPct val="100000"/>
              </a:lnSpc>
              <a:spcBef>
                <a:spcPts val="0"/>
              </a:spcBef>
              <a:spcAft>
                <a:spcPts val="0"/>
              </a:spcAft>
              <a:buClr>
                <a:srgbClr val="000000"/>
              </a:buClr>
              <a:buSzPts val="1400"/>
              <a:buFont typeface="Arial"/>
              <a:buNone/>
            </a:pPr>
            <a:endParaRPr lang="en-US"/>
          </a:p>
          <a:p>
            <a:pPr marL="0" marR="0" lvl="0" indent="-228600" algn="l" rtl="0">
              <a:lnSpc>
                <a:spcPct val="100000"/>
              </a:lnSpc>
              <a:spcBef>
                <a:spcPts val="0"/>
              </a:spcBef>
              <a:spcAft>
                <a:spcPts val="0"/>
              </a:spcAft>
              <a:buClr>
                <a:srgbClr val="000000"/>
              </a:buClr>
              <a:buSzPts val="1400"/>
              <a:buFont typeface="Arial"/>
              <a:buNone/>
            </a:pPr>
            <a:r>
              <a:rPr lang="en-US"/>
              <a:t>The </a:t>
            </a:r>
            <a:r>
              <a:rPr lang="en-US" err="1"/>
              <a:t>NeMo</a:t>
            </a:r>
            <a:r>
              <a:rPr lang="en-US"/>
              <a:t> collections library is extensive, and even </a:t>
            </a:r>
            <a:r>
              <a:rPr lang="en-US" err="1"/>
              <a:t>interopates</a:t>
            </a:r>
            <a:r>
              <a:rPr lang="en-US"/>
              <a:t> with </a:t>
            </a:r>
            <a:r>
              <a:rPr lang="en-US" err="1"/>
              <a:t>HuggingFace</a:t>
            </a:r>
            <a:r>
              <a:rPr lang="en-US"/>
              <a:t>. The NLP collection hosted on NGC contains several </a:t>
            </a:r>
            <a:r>
              <a:rPr lang="en-US" err="1"/>
              <a:t>Biomegatron</a:t>
            </a:r>
            <a:r>
              <a:rPr lang="en-US"/>
              <a:t> models, which is where we will start our investigation of Named Entity Recognition, Relation Extraction, and Entity Linking.</a:t>
            </a:r>
            <a:endParaRPr/>
          </a:p>
        </p:txBody>
      </p:sp>
      <p:sp>
        <p:nvSpPr>
          <p:cNvPr id="1086" name="Google Shape;1086;p4:notes"/>
          <p:cNvSpPr txBox="1">
            <a:spLocks noGrp="1"/>
          </p:cNvSpPr>
          <p:nvPr>
            <p:ph type="sldNum" idx="12"/>
          </p:nvPr>
        </p:nvSpPr>
        <p:spPr>
          <a:xfrm>
            <a:off x="5179484" y="6513910"/>
            <a:ext cx="3962400" cy="344090"/>
          </a:xfrm>
          <a:prstGeom prst="rect">
            <a:avLst/>
          </a:prstGeom>
          <a:noFill/>
          <a:ln>
            <a:noFill/>
          </a:ln>
        </p:spPr>
        <p:txBody>
          <a:bodyPr spcFirstLastPara="1" wrap="square" lIns="91425" tIns="45700" rIns="91425" bIns="45700"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200"/>
              <a:buFont typeface="Calibri"/>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Calibri"/>
                <a:ea typeface="Calibri"/>
                <a:cs typeface="Calibri"/>
                <a:sym typeface="Calibri"/>
              </a:rPr>
              <a:pPr marL="0" marR="0" lvl="0" indent="0" algn="l" defTabSz="914400" rtl="0" eaLnBrk="1" fontAlgn="auto" latinLnBrk="0" hangingPunct="1">
                <a:lnSpc>
                  <a:spcPct val="100000"/>
                </a:lnSpc>
                <a:spcBef>
                  <a:spcPts val="0"/>
                </a:spcBef>
                <a:spcAft>
                  <a:spcPts val="0"/>
                </a:spcAft>
                <a:buClr>
                  <a:srgbClr val="000000"/>
                </a:buClr>
                <a:buSzPts val="1200"/>
                <a:buFont typeface="Calibri"/>
                <a:buNone/>
                <a:tabLst/>
                <a:defRPr/>
              </a:pPr>
              <a:t>6</a:t>
            </a:fld>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4194902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NVIDIA has recently applied Megatron BERT pre-training to both biomedical and clinical text. In 2020 we released </a:t>
            </a:r>
            <a:r>
              <a:rPr lang="en-US" err="1"/>
              <a:t>BioMegatron</a:t>
            </a:r>
            <a:r>
              <a:rPr lang="en-US"/>
              <a:t>, a free and open source set of pre-trained checkpoints for biomedical classification tasks. This model remains today among the most popular pre-trained models we have built for the community. It was trained on 6.1B words from the permissively licensed portion of PubMed using a custom domain-specific biomedical vocabulary. </a:t>
            </a:r>
            <a:r>
              <a:rPr lang="en-US" err="1"/>
              <a:t>BioMegatron</a:t>
            </a:r>
            <a:r>
              <a:rPr lang="en-US"/>
              <a:t> is available out of the box in NVIDIA </a:t>
            </a:r>
            <a:r>
              <a:rPr lang="en-US" err="1"/>
              <a:t>NeMo</a:t>
            </a:r>
            <a:r>
              <a:rPr lang="en-US"/>
              <a:t> for downstream task-specific fine-tuning, which we will cover later in the presentation.</a:t>
            </a:r>
          </a:p>
        </p:txBody>
      </p:sp>
      <p:sp>
        <p:nvSpPr>
          <p:cNvPr id="4" name="Slide Number Placeholder 3"/>
          <p:cNvSpPr>
            <a:spLocks noGrp="1"/>
          </p:cNvSpPr>
          <p:nvPr>
            <p:ph type="sldNum" sz="quarter" idx="5"/>
          </p:nvPr>
        </p:nvSpPr>
        <p:spPr/>
        <p:txBody>
          <a:bodyPr/>
          <a:lstStyle/>
          <a:p>
            <a:fld id="{A93AD357-0C40-4436-9D38-C47D60C1C9C1}" type="slidenum">
              <a:rPr lang="en-US" smtClean="0"/>
              <a:pPr/>
              <a:t>7</a:t>
            </a:fld>
            <a:endParaRPr lang="en-US"/>
          </a:p>
        </p:txBody>
      </p:sp>
    </p:spTree>
    <p:extLst>
      <p:ext uri="{BB962C8B-B14F-4D97-AF65-F5344CB8AC3E}">
        <p14:creationId xmlns:p14="http://schemas.microsoft.com/office/powerpoint/2010/main" val="10642493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rebuchet MS" panose="020B0603020202020204" pitchFamily="34" charset="0"/>
                <a:ea typeface="+mn-ea"/>
                <a:cs typeface="+mn-cs"/>
              </a:rPr>
              <a:t>We benchmarked named entity recognition, relation extraction, and extractive question answering using </a:t>
            </a:r>
            <a:r>
              <a:rPr lang="en-US" sz="1200" b="0" i="0" kern="1200" dirty="0" err="1">
                <a:solidFill>
                  <a:schemeClr val="tx1"/>
                </a:solidFill>
                <a:effectLst/>
                <a:latin typeface="Trebuchet MS" panose="020B0603020202020204" pitchFamily="34" charset="0"/>
                <a:ea typeface="+mn-ea"/>
                <a:cs typeface="+mn-cs"/>
              </a:rPr>
              <a:t>BioMegatron</a:t>
            </a:r>
            <a:r>
              <a:rPr lang="en-US" sz="1200" b="0" i="0" kern="1200" dirty="0">
                <a:solidFill>
                  <a:schemeClr val="tx1"/>
                </a:solidFill>
                <a:effectLst/>
                <a:latin typeface="Trebuchet MS" panose="020B0603020202020204" pitchFamily="34" charset="0"/>
                <a:ea typeface="+mn-ea"/>
                <a:cs typeface="+mn-cs"/>
              </a:rPr>
              <a:t> fine-tuned using canonical benchmarks in the field, including BC5CDR-chem, a dataset from the </a:t>
            </a:r>
            <a:r>
              <a:rPr lang="en-US" sz="1200" b="0" i="0" kern="1200" dirty="0" err="1">
                <a:solidFill>
                  <a:schemeClr val="tx1"/>
                </a:solidFill>
                <a:effectLst/>
                <a:latin typeface="Trebuchet MS" panose="020B0603020202020204" pitchFamily="34" charset="0"/>
                <a:ea typeface="+mn-ea"/>
                <a:cs typeface="+mn-cs"/>
              </a:rPr>
              <a:t>BioCreative</a:t>
            </a:r>
            <a:r>
              <a:rPr lang="en-US" sz="1200" b="0" i="0" kern="1200" dirty="0">
                <a:solidFill>
                  <a:schemeClr val="tx1"/>
                </a:solidFill>
                <a:effectLst/>
                <a:latin typeface="Trebuchet MS" panose="020B0603020202020204" pitchFamily="34" charset="0"/>
                <a:ea typeface="+mn-ea"/>
                <a:cs typeface="+mn-cs"/>
              </a:rPr>
              <a:t> V challenge that consists of labeled diseases, chemicals and their relationships; </a:t>
            </a:r>
            <a:r>
              <a:rPr lang="en-US" sz="1200" b="0" i="0" kern="1200" dirty="0" err="1">
                <a:solidFill>
                  <a:schemeClr val="tx1"/>
                </a:solidFill>
                <a:effectLst/>
                <a:latin typeface="Trebuchet MS" panose="020B0603020202020204" pitchFamily="34" charset="0"/>
                <a:ea typeface="+mn-ea"/>
                <a:cs typeface="+mn-cs"/>
              </a:rPr>
              <a:t>ChemProt</a:t>
            </a:r>
            <a:r>
              <a:rPr lang="en-US" sz="1200" b="0" i="0" kern="1200" dirty="0">
                <a:solidFill>
                  <a:schemeClr val="tx1"/>
                </a:solidFill>
                <a:effectLst/>
                <a:latin typeface="Trebuchet MS" panose="020B0603020202020204" pitchFamily="34" charset="0"/>
                <a:ea typeface="+mn-ea"/>
                <a:cs typeface="+mn-cs"/>
              </a:rPr>
              <a:t>, a dataset of almost 2000 annotated PubMed articles with both chemical-protein </a:t>
            </a:r>
            <a:r>
              <a:rPr lang="en-US" sz="1200" b="0" i="0" kern="1200" dirty="0" err="1">
                <a:solidFill>
                  <a:schemeClr val="tx1"/>
                </a:solidFill>
                <a:effectLst/>
                <a:latin typeface="Trebuchet MS" panose="020B0603020202020204" pitchFamily="34" charset="0"/>
                <a:ea typeface="+mn-ea"/>
                <a:cs typeface="+mn-cs"/>
              </a:rPr>
              <a:t>itneractions</a:t>
            </a:r>
            <a:r>
              <a:rPr lang="en-US" sz="1200" b="0" i="0" kern="1200" dirty="0">
                <a:solidFill>
                  <a:schemeClr val="tx1"/>
                </a:solidFill>
                <a:effectLst/>
                <a:latin typeface="Trebuchet MS" panose="020B0603020202020204" pitchFamily="34" charset="0"/>
                <a:ea typeface="+mn-ea"/>
                <a:cs typeface="+mn-cs"/>
              </a:rPr>
              <a:t> annotated by domain expects from the </a:t>
            </a:r>
            <a:r>
              <a:rPr lang="en-US" sz="1200" b="0" i="0" kern="1200" dirty="0" err="1">
                <a:solidFill>
                  <a:schemeClr val="tx1"/>
                </a:solidFill>
                <a:effectLst/>
                <a:latin typeface="Trebuchet MS" panose="020B0603020202020204" pitchFamily="34" charset="0"/>
                <a:ea typeface="+mn-ea"/>
                <a:cs typeface="+mn-cs"/>
              </a:rPr>
              <a:t>BioCreate</a:t>
            </a:r>
            <a:r>
              <a:rPr lang="en-US" sz="1200" b="0" i="0" kern="1200" dirty="0">
                <a:solidFill>
                  <a:schemeClr val="tx1"/>
                </a:solidFill>
                <a:effectLst/>
                <a:latin typeface="Trebuchet MS" panose="020B0603020202020204" pitchFamily="34" charset="0"/>
                <a:ea typeface="+mn-ea"/>
                <a:cs typeface="+mn-cs"/>
              </a:rPr>
              <a:t> VI challenge, and </a:t>
            </a:r>
            <a:r>
              <a:rPr lang="en-US" sz="1200" b="0" i="0" kern="1200" dirty="0" err="1">
                <a:solidFill>
                  <a:schemeClr val="tx1"/>
                </a:solidFill>
                <a:effectLst/>
                <a:latin typeface="Trebuchet MS" panose="020B0603020202020204" pitchFamily="34" charset="0"/>
                <a:ea typeface="+mn-ea"/>
                <a:cs typeface="+mn-cs"/>
              </a:rPr>
              <a:t>BioAsk</a:t>
            </a:r>
            <a:r>
              <a:rPr lang="en-US" sz="1200" b="0" i="0" kern="1200" dirty="0">
                <a:solidFill>
                  <a:schemeClr val="tx1"/>
                </a:solidFill>
                <a:effectLst/>
                <a:latin typeface="Trebuchet MS" panose="020B0603020202020204" pitchFamily="34" charset="0"/>
                <a:ea typeface="+mn-ea"/>
                <a:cs typeface="+mn-cs"/>
              </a:rPr>
              <a:t> factoid, a dataset containing training and test biomedical questions along with gold standard answers.</a:t>
            </a:r>
          </a:p>
          <a:p>
            <a:endParaRPr lang="en-US" sz="1200" b="0" i="0" kern="1200" dirty="0">
              <a:solidFill>
                <a:schemeClr val="tx1"/>
              </a:solidFill>
              <a:effectLst/>
              <a:latin typeface="Trebuchet MS" panose="020B0603020202020204" pitchFamily="34" charset="0"/>
              <a:ea typeface="+mn-ea"/>
              <a:cs typeface="+mn-cs"/>
            </a:endParaRPr>
          </a:p>
          <a:p>
            <a:r>
              <a:rPr lang="en-US" sz="1200" b="0" i="0" kern="1200" dirty="0">
                <a:solidFill>
                  <a:schemeClr val="tx1"/>
                </a:solidFill>
                <a:effectLst/>
                <a:latin typeface="Trebuchet MS" panose="020B0603020202020204" pitchFamily="34" charset="0"/>
                <a:ea typeface="+mn-ea"/>
                <a:cs typeface="+mn-cs"/>
              </a:rPr>
              <a:t>----</a:t>
            </a:r>
          </a:p>
          <a:p>
            <a:endParaRPr lang="en-US" sz="1200" b="0" i="0" kern="1200" dirty="0">
              <a:solidFill>
                <a:schemeClr val="tx1"/>
              </a:solidFill>
              <a:effectLst/>
              <a:latin typeface="Trebuchet MS" panose="020B0603020202020204" pitchFamily="34" charset="0"/>
              <a:ea typeface="+mn-ea"/>
              <a:cs typeface="+mn-cs"/>
            </a:endParaRPr>
          </a:p>
          <a:p>
            <a:r>
              <a:rPr lang="en-US" sz="1200" b="0" i="0" kern="1200" dirty="0">
                <a:solidFill>
                  <a:schemeClr val="tx1"/>
                </a:solidFill>
                <a:effectLst/>
                <a:latin typeface="Trebuchet MS" panose="020B0603020202020204" pitchFamily="34" charset="0"/>
                <a:ea typeface="+mn-ea"/>
                <a:cs typeface="+mn-cs"/>
              </a:rPr>
              <a:t>Task 7b will use benchmark datasets containing training and test biomedical questions, in English, along with gold standard (reference) answers. The participants will have to respond to each test question with relevant concepts (from designated terminologies and ontologies), relevant articles (in English, from designated article repositories), relevant snippets (from the relevant articles), relevant RDF triples (from designated ontologies), exact answers (e.g., named entities in the case of factoid questions) and 'ideal' answers (English paragraph-sized summaries). 2747 training questions (that were used as dry-run or test questions in previous year) are already available, along with their gold standard answers (relevant concepts, articles, snippets, exact answers, summaries). At least 500 new test questions will be used this year. All the questions are constructed by biomedical experts from around Europe. </a:t>
            </a:r>
          </a:p>
          <a:p>
            <a:endParaRPr lang="en-US" dirty="0"/>
          </a:p>
          <a:p>
            <a:r>
              <a:rPr lang="en-US" dirty="0"/>
              <a:t>BC5-chem; </a:t>
            </a:r>
            <a:r>
              <a:rPr lang="en-US" sz="1200" b="0" i="0" kern="1200" dirty="0">
                <a:solidFill>
                  <a:schemeClr val="tx1"/>
                </a:solidFill>
                <a:effectLst/>
                <a:latin typeface="Trebuchet MS" panose="020B0603020202020204" pitchFamily="34" charset="0"/>
                <a:ea typeface="+mn-ea"/>
                <a:cs typeface="+mn-cs"/>
              </a:rPr>
              <a:t>The corpus consists of three separate sets of articles with diseases, chemicals and their relations annotated. The training (500 articles) and development (500 articles) sets were released to task participants in advance to support text-mining method development. The test set (500 articles) was used for final system performance evaluation.</a:t>
            </a:r>
          </a:p>
          <a:p>
            <a:endParaRPr lang="en-US" sz="1200" b="0" i="0" kern="1200" dirty="0">
              <a:solidFill>
                <a:schemeClr val="tx1"/>
              </a:solidFill>
              <a:effectLst/>
              <a:latin typeface="Trebuchet MS" panose="020B0603020202020204" pitchFamily="34" charset="0"/>
              <a:ea typeface="+mn-ea"/>
              <a:cs typeface="+mn-cs"/>
            </a:endParaRPr>
          </a:p>
          <a:p>
            <a:r>
              <a:rPr lang="en-US" dirty="0" err="1"/>
              <a:t>ChemProt</a:t>
            </a:r>
            <a:r>
              <a:rPr lang="en-US" dirty="0"/>
              <a:t> BC6;</a:t>
            </a:r>
            <a:r>
              <a:rPr lang="en-US" sz="1200" b="0" i="0" kern="1200" dirty="0">
                <a:solidFill>
                  <a:schemeClr val="tx1"/>
                </a:solidFill>
                <a:effectLst/>
                <a:latin typeface="Trebuchet MS" panose="020B0603020202020204" pitchFamily="34" charset="0"/>
                <a:ea typeface="+mn-ea"/>
                <a:cs typeface="+mn-cs"/>
              </a:rPr>
              <a:t> Consists of 1,820 PubMed abstracts with chemical-protein interactions annotated by domain experts and was used in the </a:t>
            </a:r>
            <a:r>
              <a:rPr lang="en-US" sz="1200" b="0" i="0" kern="1200" dirty="0" err="1">
                <a:solidFill>
                  <a:schemeClr val="tx1"/>
                </a:solidFill>
                <a:effectLst/>
                <a:latin typeface="Trebuchet MS" panose="020B0603020202020204" pitchFamily="34" charset="0"/>
                <a:ea typeface="+mn-ea"/>
                <a:cs typeface="+mn-cs"/>
              </a:rPr>
              <a:t>BioCreative</a:t>
            </a:r>
            <a:r>
              <a:rPr lang="en-US" sz="1200" b="0" i="0" kern="1200" dirty="0">
                <a:solidFill>
                  <a:schemeClr val="tx1"/>
                </a:solidFill>
                <a:effectLst/>
                <a:latin typeface="Trebuchet MS" panose="020B0603020202020204" pitchFamily="34" charset="0"/>
                <a:ea typeface="+mn-ea"/>
                <a:cs typeface="+mn-cs"/>
              </a:rPr>
              <a:t> VI text mining chemical-protein interactions shared task.</a:t>
            </a:r>
          </a:p>
          <a:p>
            <a:endParaRPr lang="en-US" sz="1200" b="0" i="0" kern="1200" dirty="0">
              <a:solidFill>
                <a:schemeClr val="tx1"/>
              </a:solidFill>
              <a:effectLst/>
              <a:latin typeface="Trebuchet MS" panose="020B0603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F1 – Measures average overlap between prediction and ground truth</a:t>
            </a:r>
          </a:p>
          <a:p>
            <a:r>
              <a:rPr lang="en-US" dirty="0" err="1"/>
              <a:t>Sacc</a:t>
            </a:r>
            <a:r>
              <a:rPr lang="en-US" dirty="0"/>
              <a:t> – strict accuracy, exact match of strings between predictions and gold standard answers. Top 1 exact answers.</a:t>
            </a:r>
          </a:p>
          <a:p>
            <a:r>
              <a:rPr lang="en-US" dirty="0" err="1"/>
              <a:t>Lacc</a:t>
            </a:r>
            <a:r>
              <a:rPr lang="en-US" dirty="0"/>
              <a:t> – rate of exact answers in top 5 predictions</a:t>
            </a:r>
          </a:p>
          <a:p>
            <a:r>
              <a:rPr lang="en-US" dirty="0"/>
              <a:t>MRR – mean reciprocal rank, mean rank on the top 5 answers.</a:t>
            </a:r>
          </a:p>
          <a:p>
            <a:endParaRPr lang="en-US" dirty="0"/>
          </a:p>
        </p:txBody>
      </p:sp>
      <p:sp>
        <p:nvSpPr>
          <p:cNvPr id="4" name="Slide Number Placeholder 3"/>
          <p:cNvSpPr>
            <a:spLocks noGrp="1"/>
          </p:cNvSpPr>
          <p:nvPr>
            <p:ph type="sldNum" sz="quarter" idx="5"/>
          </p:nvPr>
        </p:nvSpPr>
        <p:spPr/>
        <p:txBody>
          <a:bodyPr/>
          <a:lstStyle/>
          <a:p>
            <a:fld id="{A93AD357-0C40-4436-9D38-C47D60C1C9C1}" type="slidenum">
              <a:rPr lang="en-US" smtClean="0"/>
              <a:pPr/>
              <a:t>8</a:t>
            </a:fld>
            <a:endParaRPr lang="en-US"/>
          </a:p>
        </p:txBody>
      </p:sp>
    </p:spTree>
    <p:extLst>
      <p:ext uri="{BB962C8B-B14F-4D97-AF65-F5344CB8AC3E}">
        <p14:creationId xmlns:p14="http://schemas.microsoft.com/office/powerpoint/2010/main" val="3707169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rebuchet MS" panose="020B0603020202020204" pitchFamily="34" charset="0"/>
                <a:ea typeface="+mn-ea"/>
                <a:cs typeface="+mn-cs"/>
              </a:rPr>
              <a:t>The </a:t>
            </a:r>
            <a:r>
              <a:rPr lang="en-US" sz="1200" b="0" i="0" kern="1200" dirty="0" err="1">
                <a:solidFill>
                  <a:schemeClr val="tx1"/>
                </a:solidFill>
                <a:effectLst/>
                <a:latin typeface="Trebuchet MS" panose="020B0603020202020204" pitchFamily="34" charset="0"/>
                <a:ea typeface="+mn-ea"/>
                <a:cs typeface="+mn-cs"/>
              </a:rPr>
              <a:t>LitCoin</a:t>
            </a:r>
            <a:r>
              <a:rPr lang="en-US" sz="1200" b="0" i="0" kern="1200" dirty="0">
                <a:solidFill>
                  <a:schemeClr val="tx1"/>
                </a:solidFill>
                <a:effectLst/>
                <a:latin typeface="Trebuchet MS" panose="020B0603020202020204" pitchFamily="34" charset="0"/>
                <a:ea typeface="+mn-ea"/>
                <a:cs typeface="+mn-cs"/>
              </a:rPr>
              <a:t> Natural Language Processing (NLP) Challenge seeks to spur innovation by rewarding the most creative and high-impact uses of biomedical, publication-free text to create knowledge graphs that can link concepts within existing research to allow researchers to find connections that may have been difficult to discover without them. This challenge is part of a broader conceptual initiative at NCATS to change the “currency” of biomedical research. NCATS held a </a:t>
            </a:r>
            <a:r>
              <a:rPr lang="en-US" sz="1200" b="1" i="0" u="sng" kern="1200" dirty="0">
                <a:solidFill>
                  <a:schemeClr val="tx1"/>
                </a:solidFill>
                <a:effectLst/>
                <a:latin typeface="Trebuchet MS" panose="020B0603020202020204" pitchFamily="34" charset="0"/>
                <a:ea typeface="+mn-ea"/>
                <a:cs typeface="+mn-cs"/>
                <a:hlinkClick r:id="rId3" tooltip="Stakeholder Feedback Workshop"/>
              </a:rPr>
              <a:t>Stakeholder Feedback Workshop</a:t>
            </a:r>
            <a:r>
              <a:rPr lang="en-US" sz="1200" b="0" i="0" kern="1200" dirty="0">
                <a:solidFill>
                  <a:schemeClr val="tx1"/>
                </a:solidFill>
                <a:effectLst/>
                <a:latin typeface="Trebuchet MS" panose="020B0603020202020204" pitchFamily="34" charset="0"/>
                <a:ea typeface="+mn-ea"/>
                <a:cs typeface="+mn-cs"/>
              </a:rPr>
              <a:t> in June 2021 to solicit feedback on this concept and its implications for researchers, publishers and the broader scientific community.</a:t>
            </a:r>
            <a:endParaRPr lang="en-US" dirty="0"/>
          </a:p>
          <a:p>
            <a:endParaRPr lang="en-US" dirty="0"/>
          </a:p>
          <a:p>
            <a:r>
              <a:rPr lang="en-US" sz="1200" b="0" i="0" kern="1200" dirty="0">
                <a:solidFill>
                  <a:schemeClr val="tx1"/>
                </a:solidFill>
                <a:effectLst/>
                <a:latin typeface="Trebuchet MS" panose="020B0603020202020204" pitchFamily="34" charset="0"/>
                <a:ea typeface="+mn-ea"/>
                <a:cs typeface="+mn-cs"/>
              </a:rPr>
              <a:t>This challenge brings together government, medical research communities and data scientists to create data-driven knowledge graphs that consolidate medical scientific data across domains. With an approximately four (4)-month development cycle for the challenge, data scientists will be challenged to develop NLP systems with the ability to identify concepts from a biomedical publication and link them together into relationships to create well-linked and carefully defined knowledge graphs for each publication</a:t>
            </a:r>
          </a:p>
          <a:p>
            <a:endParaRPr lang="en-US" sz="1200" b="0" i="0" kern="1200" dirty="0">
              <a:solidFill>
                <a:schemeClr val="tx1"/>
              </a:solidFill>
              <a:effectLst/>
              <a:latin typeface="Trebuchet MS" panose="020B0603020202020204" pitchFamily="34" charset="0"/>
              <a:ea typeface="+mn-ea"/>
              <a:cs typeface="+mn-cs"/>
            </a:endParaRPr>
          </a:p>
          <a:p>
            <a:r>
              <a:rPr lang="en-US" sz="1200" b="0" i="0" kern="1200" dirty="0">
                <a:solidFill>
                  <a:schemeClr val="tx1"/>
                </a:solidFill>
                <a:effectLst/>
                <a:latin typeface="Trebuchet MS" panose="020B0603020202020204" pitchFamily="34" charset="0"/>
                <a:ea typeface="+mn-ea"/>
                <a:cs typeface="+mn-cs"/>
              </a:rPr>
              <a:t>NCATS will share with the participants an open repository containing abstracts derived from published scientific research articles and knowledge assertions between concepts within these abstracts. The participants will use this data repository to design and train their NLP systems to generate knowledge assertions from the text of abstracts and other short biomedical publication formats</a:t>
            </a:r>
            <a:endParaRPr lang="en-US" dirty="0"/>
          </a:p>
          <a:p>
            <a:endParaRPr lang="en-US" dirty="0"/>
          </a:p>
          <a:p>
            <a:endParaRPr lang="en-US" dirty="0"/>
          </a:p>
          <a:p>
            <a:r>
              <a:rPr lang="en-US" dirty="0"/>
              <a:t>For Named Entity Recognition, we will start from a standard public dataset from the National Center for Biotechnology Information (NCBI), a set of PubMed abstracts annotated by expert labelers that contains specific entity types related to disease. It is distributed in a standard HTML format which can be easily converted into standard IOB tagging using tools distributed with </a:t>
            </a:r>
            <a:r>
              <a:rPr lang="en-US" dirty="0" err="1"/>
              <a:t>NeMo</a:t>
            </a:r>
            <a:r>
              <a:rPr lang="en-US" dirty="0"/>
              <a:t>. An out of the box pipeline in </a:t>
            </a:r>
            <a:r>
              <a:rPr lang="en-US" dirty="0" err="1"/>
              <a:t>NeMo</a:t>
            </a:r>
            <a:r>
              <a:rPr lang="en-US" dirty="0"/>
              <a:t> is available, including an NER </a:t>
            </a:r>
            <a:r>
              <a:rPr lang="en-US" dirty="0" err="1"/>
              <a:t>TextClassification</a:t>
            </a:r>
            <a:r>
              <a:rPr lang="en-US" dirty="0"/>
              <a:t> task and reference configuration demonstrated in a </a:t>
            </a:r>
            <a:r>
              <a:rPr lang="en-US" dirty="0" err="1"/>
              <a:t>Jupyter</a:t>
            </a:r>
            <a:r>
              <a:rPr lang="en-US" dirty="0"/>
              <a:t> notebook and accessible through our NGC </a:t>
            </a:r>
            <a:r>
              <a:rPr lang="en-US" dirty="0" err="1"/>
              <a:t>NeMo</a:t>
            </a:r>
            <a:r>
              <a:rPr lang="en-US" dirty="0"/>
              <a:t> container. It achieves nearly 99% weighted F1 accuracy on this task after fine-tuning for less than 20 minutes on an NVIDIA V100 GPU, as a baseline reference. </a:t>
            </a:r>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93AD357-0C40-4436-9D38-C47D60C1C9C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6722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For our demo of biomedical relation extraction, we focus on the </a:t>
            </a:r>
            <a:r>
              <a:rPr lang="en-US" err="1"/>
              <a:t>ChemProt</a:t>
            </a:r>
            <a:r>
              <a:rPr lang="en-US"/>
              <a:t> from the </a:t>
            </a:r>
            <a:r>
              <a:rPr lang="en-US" err="1"/>
              <a:t>BioCreative</a:t>
            </a:r>
            <a:r>
              <a:rPr lang="en-US"/>
              <a:t> 6 challenge, which c</a:t>
            </a:r>
            <a:r>
              <a:rPr lang="en-US" sz="1200" b="0" i="0" kern="1200">
                <a:solidFill>
                  <a:schemeClr val="tx1"/>
                </a:solidFill>
                <a:effectLst/>
                <a:latin typeface="Trebuchet MS" panose="020B0603020202020204" pitchFamily="34" charset="0"/>
                <a:ea typeface="+mn-ea"/>
                <a:cs typeface="+mn-cs"/>
              </a:rPr>
              <a:t>onsists of about 1800 PubMed abstracts with chemical-protein interactions annotated by a domain expert. Starting from a </a:t>
            </a:r>
            <a:r>
              <a:rPr lang="en-US" sz="1200" b="0" i="0" kern="1200" err="1">
                <a:solidFill>
                  <a:schemeClr val="tx1"/>
                </a:solidFill>
                <a:effectLst/>
                <a:latin typeface="Trebuchet MS" panose="020B0603020202020204" pitchFamily="34" charset="0"/>
                <a:ea typeface="+mn-ea"/>
                <a:cs typeface="+mn-cs"/>
              </a:rPr>
              <a:t>BioMegatron</a:t>
            </a:r>
            <a:r>
              <a:rPr lang="en-US" sz="1200" b="0" i="0" kern="1200">
                <a:solidFill>
                  <a:schemeClr val="tx1"/>
                </a:solidFill>
                <a:effectLst/>
                <a:latin typeface="Trebuchet MS" panose="020B0603020202020204" pitchFamily="34" charset="0"/>
                <a:ea typeface="+mn-ea"/>
                <a:cs typeface="+mn-cs"/>
              </a:rPr>
              <a:t> pre-trained checkpoint, our reference implementation in a </a:t>
            </a:r>
            <a:r>
              <a:rPr lang="en-US" sz="1200" b="0" i="0" kern="1200" err="1">
                <a:solidFill>
                  <a:schemeClr val="tx1"/>
                </a:solidFill>
                <a:effectLst/>
                <a:latin typeface="Trebuchet MS" panose="020B0603020202020204" pitchFamily="34" charset="0"/>
                <a:ea typeface="+mn-ea"/>
                <a:cs typeface="+mn-cs"/>
              </a:rPr>
              <a:t>Jupyter</a:t>
            </a:r>
            <a:r>
              <a:rPr lang="en-US" sz="1200" b="0" i="0" kern="1200">
                <a:solidFill>
                  <a:schemeClr val="tx1"/>
                </a:solidFill>
                <a:effectLst/>
                <a:latin typeface="Trebuchet MS" panose="020B0603020202020204" pitchFamily="34" charset="0"/>
                <a:ea typeface="+mn-ea"/>
                <a:cs typeface="+mn-cs"/>
              </a:rPr>
              <a:t> notebook distributed with </a:t>
            </a:r>
            <a:r>
              <a:rPr lang="en-US" sz="1200" b="0" i="0" kern="1200" err="1">
                <a:solidFill>
                  <a:schemeClr val="tx1"/>
                </a:solidFill>
                <a:effectLst/>
                <a:latin typeface="Trebuchet MS" panose="020B0603020202020204" pitchFamily="34" charset="0"/>
                <a:ea typeface="+mn-ea"/>
                <a:cs typeface="+mn-cs"/>
              </a:rPr>
              <a:t>NeMo</a:t>
            </a:r>
            <a:r>
              <a:rPr lang="en-US" sz="1200" b="0" i="0" kern="1200">
                <a:solidFill>
                  <a:schemeClr val="tx1"/>
                </a:solidFill>
                <a:effectLst/>
                <a:latin typeface="Trebuchet MS" panose="020B0603020202020204" pitchFamily="34" charset="0"/>
                <a:ea typeface="+mn-ea"/>
                <a:cs typeface="+mn-cs"/>
              </a:rPr>
              <a:t> and available in the </a:t>
            </a:r>
            <a:r>
              <a:rPr lang="en-US" sz="1200" b="0" i="0" kern="1200" err="1">
                <a:solidFill>
                  <a:schemeClr val="tx1"/>
                </a:solidFill>
                <a:effectLst/>
                <a:latin typeface="Trebuchet MS" panose="020B0603020202020204" pitchFamily="34" charset="0"/>
                <a:ea typeface="+mn-ea"/>
                <a:cs typeface="+mn-cs"/>
              </a:rPr>
              <a:t>NeMo</a:t>
            </a:r>
            <a:r>
              <a:rPr lang="en-US" sz="1200" b="0" i="0" kern="1200">
                <a:solidFill>
                  <a:schemeClr val="tx1"/>
                </a:solidFill>
                <a:effectLst/>
                <a:latin typeface="Trebuchet MS" panose="020B0603020202020204" pitchFamily="34" charset="0"/>
                <a:ea typeface="+mn-ea"/>
                <a:cs typeface="+mn-cs"/>
              </a:rPr>
              <a:t> NGC container and on our open source </a:t>
            </a:r>
            <a:r>
              <a:rPr lang="en-US" sz="1200" b="0" i="0" kern="1200" err="1">
                <a:solidFill>
                  <a:schemeClr val="tx1"/>
                </a:solidFill>
                <a:effectLst/>
                <a:latin typeface="Trebuchet MS" panose="020B0603020202020204" pitchFamily="34" charset="0"/>
                <a:ea typeface="+mn-ea"/>
                <a:cs typeface="+mn-cs"/>
              </a:rPr>
              <a:t>Github</a:t>
            </a:r>
            <a:r>
              <a:rPr lang="en-US" sz="1200" b="0" i="0" kern="1200">
                <a:solidFill>
                  <a:schemeClr val="tx1"/>
                </a:solidFill>
                <a:effectLst/>
                <a:latin typeface="Trebuchet MS" panose="020B0603020202020204" pitchFamily="34" charset="0"/>
                <a:ea typeface="+mn-ea"/>
                <a:cs typeface="+mn-cs"/>
              </a:rPr>
              <a:t> repository, performs a multi-label classification task for each of 5 defined relationships between entities and achieved a weighted average F1 score of about 90% after 30 minutes of fine-tuning on an NVIDIA A100 GPU.</a:t>
            </a:r>
            <a:endParaRPr lang="en-US"/>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93AD357-0C40-4436-9D38-C47D60C1C9C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66801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general idea is to coax the model to align like synonyms in the embedding space, such that, as an example, all relevant synonyms for Coronavirus infection (for example Vitamin C, ascorbic acid, one of dozens of brand names for supplements if desired), are clustered and can therefore be easily extracted with the entity ID. The technique can be applied to any arbitrary BERT model, such as </a:t>
            </a:r>
            <a:r>
              <a:rPr lang="en-US" dirty="0" err="1"/>
              <a:t>PubMedBERT</a:t>
            </a:r>
            <a:r>
              <a:rPr lang="en-US" dirty="0"/>
              <a:t> or </a:t>
            </a:r>
            <a:r>
              <a:rPr lang="en-US" dirty="0" err="1"/>
              <a:t>BioMegatron</a:t>
            </a:r>
            <a:r>
              <a:rPr lang="en-US" dirty="0"/>
              <a:t>. The idea behind self-alignment pre-training combines sampling “hard pairs”, that is, those entities which have the same entity ID but are far away from each other in the embedding space. A multi-similarity loss is then used to coax each mini-batch to align those pairs in the embeddings.</a:t>
            </a:r>
          </a:p>
          <a:p>
            <a:endParaRPr lang="en-US" dirty="0"/>
          </a:p>
          <a:p>
            <a:r>
              <a:rPr lang="en-US" dirty="0" err="1"/>
              <a:t>LitCoin</a:t>
            </a:r>
            <a:r>
              <a:rPr lang="en-US" dirty="0"/>
              <a:t> challenge:</a:t>
            </a:r>
          </a:p>
          <a:p>
            <a:r>
              <a:rPr lang="en-US" dirty="0">
                <a:latin typeface="Trebuchet MS"/>
              </a:rPr>
              <a:t>Joint sponsorship from the National Center for Advancing Translational Sciences (NCATS), the National Center for </a:t>
            </a:r>
            <a:r>
              <a:rPr lang="en-US" dirty="0" err="1">
                <a:latin typeface="Trebuchet MS"/>
              </a:rPr>
              <a:t>BioTechnology</a:t>
            </a:r>
            <a:r>
              <a:rPr lang="en-US" dirty="0">
                <a:latin typeface="Trebuchet MS"/>
              </a:rPr>
              <a:t> Information (NCBI), and the NASA Tournament Lab.</a:t>
            </a:r>
            <a:endParaRPr lang="en-US" dirty="0"/>
          </a:p>
          <a:p>
            <a:r>
              <a:rPr lang="en-US" dirty="0">
                <a:latin typeface="Trebuchet MS"/>
              </a:rPr>
              <a:t>Explicit goal to improve linkages and maps relating scientific discoveries in literature, targeting knowledge graphs and open data repositories used to identify gaps and accelerate medical/biomedical research.</a:t>
            </a:r>
          </a:p>
          <a:p>
            <a:endParaRPr lang="en-US" dirty="0">
              <a:latin typeface="Trebuchet MS"/>
            </a:endParaRPr>
          </a:p>
          <a:p>
            <a:r>
              <a:rPr lang="en-US" dirty="0">
                <a:latin typeface="Trebuchet MS"/>
              </a:rPr>
              <a:t>Two parts</a:t>
            </a:r>
          </a:p>
          <a:p>
            <a:pPr lvl="1"/>
            <a:r>
              <a:rPr lang="en-US" dirty="0"/>
              <a:t>Phase 1: November 9, 2021 – December 23, 2021</a:t>
            </a:r>
          </a:p>
          <a:p>
            <a:pPr lvl="2"/>
            <a:r>
              <a:rPr lang="en-US" dirty="0"/>
              <a:t>Given an abstract, find all nodes (biomedical entities) corresponding to a </a:t>
            </a:r>
            <a:r>
              <a:rPr lang="en-US" dirty="0">
                <a:hlinkClick r:id="rId3"/>
              </a:rPr>
              <a:t>BioLink Model </a:t>
            </a:r>
            <a:r>
              <a:rPr lang="en-US" dirty="0"/>
              <a:t>category (extensive python library support </a:t>
            </a:r>
            <a:r>
              <a:rPr lang="en-US" dirty="0">
                <a:hlinkClick r:id="rId4"/>
              </a:rPr>
              <a:t>here</a:t>
            </a:r>
            <a:r>
              <a:rPr lang="en-US" dirty="0"/>
              <a:t>).</a:t>
            </a:r>
          </a:p>
          <a:p>
            <a:pPr lvl="2"/>
            <a:r>
              <a:rPr lang="en-US" dirty="0">
                <a:latin typeface="Trebuchet MS"/>
              </a:rPr>
              <a:t>NER + link to concept ontology, uniquely identified as one and only one of</a:t>
            </a:r>
          </a:p>
          <a:p>
            <a:pPr lvl="3"/>
            <a:r>
              <a:rPr lang="en-US" dirty="0" err="1">
                <a:latin typeface="Trebuchet MS"/>
              </a:rPr>
              <a:t>DiseaseOrPhenotypicFeature</a:t>
            </a:r>
            <a:r>
              <a:rPr lang="en-US" dirty="0">
                <a:latin typeface="Trebuchet MS"/>
              </a:rPr>
              <a:t>, </a:t>
            </a:r>
            <a:r>
              <a:rPr lang="en-US" dirty="0" err="1">
                <a:latin typeface="Trebuchet MS"/>
              </a:rPr>
              <a:t>ChemicalEntity</a:t>
            </a:r>
            <a:r>
              <a:rPr lang="en-US" dirty="0">
                <a:latin typeface="Trebuchet MS"/>
              </a:rPr>
              <a:t>, </a:t>
            </a:r>
            <a:r>
              <a:rPr lang="en-US" dirty="0" err="1">
                <a:latin typeface="Trebuchet MS"/>
              </a:rPr>
              <a:t>OrganismTaxon</a:t>
            </a:r>
            <a:r>
              <a:rPr lang="en-US" dirty="0">
                <a:latin typeface="Trebuchet MS"/>
              </a:rPr>
              <a:t>, </a:t>
            </a:r>
            <a:r>
              <a:rPr lang="en-US" dirty="0" err="1">
                <a:latin typeface="Trebuchet MS"/>
              </a:rPr>
              <a:t>GeneOrGeneProduct</a:t>
            </a:r>
            <a:r>
              <a:rPr lang="en-US" dirty="0">
                <a:latin typeface="Trebuchet MS"/>
              </a:rPr>
              <a:t>, </a:t>
            </a:r>
            <a:r>
              <a:rPr lang="en-US" dirty="0" err="1">
                <a:latin typeface="Trebuchet MS"/>
              </a:rPr>
              <a:t>SequenceVariant</a:t>
            </a:r>
            <a:r>
              <a:rPr lang="en-US" dirty="0">
                <a:latin typeface="Trebuchet MS"/>
              </a:rPr>
              <a:t>, </a:t>
            </a:r>
            <a:r>
              <a:rPr lang="en-US" dirty="0" err="1">
                <a:latin typeface="Trebuchet MS"/>
              </a:rPr>
              <a:t>CellLine</a:t>
            </a:r>
            <a:endParaRPr lang="en-US" dirty="0">
              <a:latin typeface="Trebuchet MS"/>
            </a:endParaRPr>
          </a:p>
          <a:p>
            <a:pPr lvl="2"/>
            <a:r>
              <a:rPr lang="en-US" dirty="0">
                <a:latin typeface="Trebuchet MS"/>
              </a:rPr>
              <a:t>Provided training dataset of abstracts (including metadata, PubMed ID, title), entities (structured as offset begin/end positions, types, ontology linkages)</a:t>
            </a:r>
          </a:p>
          <a:p>
            <a:pPr lvl="2"/>
            <a:r>
              <a:rPr lang="en-US" dirty="0">
                <a:latin typeface="Trebuchet MS"/>
              </a:rPr>
              <a:t>Ontology linkages (used in Phase 2) from NCBI Gene, MEDIC (MESH + OMIM), MESH, RS# in </a:t>
            </a:r>
            <a:r>
              <a:rPr lang="en-US" dirty="0" err="1">
                <a:latin typeface="Trebuchet MS"/>
              </a:rPr>
              <a:t>dbSNP</a:t>
            </a:r>
            <a:r>
              <a:rPr lang="en-US" dirty="0">
                <a:latin typeface="Trebuchet MS"/>
              </a:rPr>
              <a:t>, NCBI Taxonomy, and </a:t>
            </a:r>
            <a:r>
              <a:rPr lang="en-US" dirty="0" err="1">
                <a:latin typeface="Trebuchet MS"/>
              </a:rPr>
              <a:t>Cellosaurus</a:t>
            </a:r>
            <a:r>
              <a:rPr lang="en-US" dirty="0">
                <a:latin typeface="Trebuchet MS"/>
              </a:rPr>
              <a:t> for each of the types indicated above, respectively.</a:t>
            </a:r>
          </a:p>
          <a:p>
            <a:pPr marL="2743200" lvl="3" indent="0">
              <a:buNone/>
            </a:pPr>
            <a:endParaRPr lang="en-US" dirty="0"/>
          </a:p>
          <a:p>
            <a:pPr lvl="1"/>
            <a:r>
              <a:rPr lang="en-US" dirty="0"/>
              <a:t>Phase 2: December 27, 2021 – February 28, 2022</a:t>
            </a:r>
          </a:p>
          <a:p>
            <a:pPr lvl="2"/>
            <a:r>
              <a:rPr lang="en-US" dirty="0">
                <a:latin typeface="Trebuchet MS"/>
              </a:rPr>
              <a:t>Given an abstract and extracted nodes, find all relationships between nodes corresponding to a </a:t>
            </a:r>
            <a:r>
              <a:rPr lang="en-US" dirty="0" err="1">
                <a:latin typeface="Trebuchet MS"/>
              </a:rPr>
              <a:t>BioLink</a:t>
            </a:r>
            <a:r>
              <a:rPr lang="en-US" dirty="0">
                <a:latin typeface="Trebuchet MS"/>
              </a:rPr>
              <a:t> Model Predicate. </a:t>
            </a:r>
          </a:p>
          <a:p>
            <a:endParaRPr lang="en-US" dirty="0"/>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93AD357-0C40-4436-9D38-C47D60C1C9C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5565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2"/>
        <p:cNvGrpSpPr/>
        <p:nvPr/>
      </p:nvGrpSpPr>
      <p:grpSpPr>
        <a:xfrm>
          <a:off x="0" y="0"/>
          <a:ext cx="0" cy="0"/>
          <a:chOff x="0" y="0"/>
          <a:chExt cx="0" cy="0"/>
        </a:xfrm>
      </p:grpSpPr>
      <p:sp>
        <p:nvSpPr>
          <p:cNvPr id="2313" name="Google Shape;231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14" name="Google Shape;231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p:cNvGrpSpPr/>
        <p:nvPr/>
      </p:nvGrpSpPr>
      <p:grpSpPr>
        <a:xfrm>
          <a:off x="0" y="0"/>
          <a:ext cx="0" cy="0"/>
          <a:chOff x="0" y="0"/>
          <a:chExt cx="0" cy="0"/>
        </a:xfrm>
      </p:grpSpPr>
      <p:sp>
        <p:nvSpPr>
          <p:cNvPr id="2326" name="Google Shape;23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27" name="Google Shape;232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A high angle view of a building&#10;&#10;Description automatically generated with low confidence">
            <a:extLst>
              <a:ext uri="{FF2B5EF4-FFF2-40B4-BE49-F238E27FC236}">
                <a16:creationId xmlns:a16="http://schemas.microsoft.com/office/drawing/2014/main" id="{FF2A161D-A29E-4106-BBDA-501B0A16411C}"/>
              </a:ext>
            </a:extLst>
          </p:cNvPr>
          <p:cNvPicPr>
            <a:picLocks noChangeAspect="1"/>
          </p:cNvPicPr>
          <p:nvPr userDrawn="1"/>
        </p:nvPicPr>
        <p:blipFill>
          <a:blip r:embed="rId2"/>
          <a:stretch>
            <a:fillRect/>
          </a:stretch>
        </p:blipFill>
        <p:spPr>
          <a:xfrm>
            <a:off x="0" y="0"/>
            <a:ext cx="36576000" cy="20574000"/>
          </a:xfrm>
          <a:prstGeom prst="rect">
            <a:avLst/>
          </a:prstGeom>
        </p:spPr>
      </p:pic>
      <p:sp>
        <p:nvSpPr>
          <p:cNvPr id="10" name="Rectangle 9">
            <a:extLst>
              <a:ext uri="{FF2B5EF4-FFF2-40B4-BE49-F238E27FC236}">
                <a16:creationId xmlns:a16="http://schemas.microsoft.com/office/drawing/2014/main" id="{6994ADB0-7732-4C8D-9989-342FE374FF0E}"/>
              </a:ext>
            </a:extLst>
          </p:cNvPr>
          <p:cNvSpPr/>
          <p:nvPr userDrawn="1"/>
        </p:nvSpPr>
        <p:spPr>
          <a:xfrm flipV="1">
            <a:off x="0" y="-3"/>
            <a:ext cx="36576000" cy="7581902"/>
          </a:xfrm>
          <a:prstGeom prst="rect">
            <a:avLst/>
          </a:prstGeom>
          <a:gradFill>
            <a:gsLst>
              <a:gs pos="0">
                <a:schemeClr val="bg1">
                  <a:alpha val="0"/>
                </a:schemeClr>
              </a:gs>
              <a:gs pos="100000">
                <a:schemeClr val="bg1">
                  <a:alpha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BC045F2-0F3A-4F0E-8858-13EF939F8049}"/>
              </a:ext>
            </a:extLst>
          </p:cNvPr>
          <p:cNvSpPr/>
          <p:nvPr userDrawn="1"/>
        </p:nvSpPr>
        <p:spPr>
          <a:xfrm>
            <a:off x="0" y="10287000"/>
            <a:ext cx="36576000" cy="10287000"/>
          </a:xfrm>
          <a:prstGeom prst="rect">
            <a:avLst/>
          </a:prstGeom>
          <a:gradFill>
            <a:gsLst>
              <a:gs pos="0">
                <a:schemeClr val="bg1">
                  <a:alpha val="0"/>
                </a:schemeClr>
              </a:gs>
              <a:gs pos="100000">
                <a:schemeClr val="bg1">
                  <a:alpha val="5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2C3B2D5-8571-4CC1-A11C-8B26F95DC2ED}"/>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8144823" y="326616"/>
            <a:ext cx="8012077" cy="2760361"/>
          </a:xfrm>
          <a:prstGeom prst="rect">
            <a:avLst/>
          </a:prstGeom>
        </p:spPr>
      </p:pic>
      <p:sp>
        <p:nvSpPr>
          <p:cNvPr id="2" name="Title 1"/>
          <p:cNvSpPr>
            <a:spLocks noGrp="1"/>
          </p:cNvSpPr>
          <p:nvPr>
            <p:ph type="ctrTitle" hasCustomPrompt="1"/>
          </p:nvPr>
        </p:nvSpPr>
        <p:spPr>
          <a:xfrm>
            <a:off x="1371600" y="13898880"/>
            <a:ext cx="27432000" cy="4937760"/>
          </a:xfrm>
        </p:spPr>
        <p:txBody>
          <a:bodyPr anchor="b">
            <a:normAutofit/>
          </a:bodyPr>
          <a:lstStyle>
            <a:lvl1pPr algn="l">
              <a:defRPr sz="8000" b="1" cap="all" baseline="0">
                <a:solidFill>
                  <a:schemeClr val="tx1"/>
                </a:solidFill>
                <a:latin typeface="Trebuchet MS" panose="020B0603020202020204" pitchFamily="34" charset="0"/>
              </a:defRPr>
            </a:lvl1pPr>
          </a:lstStyle>
          <a:p>
            <a:r>
              <a:rPr lang="en-US" dirty="0"/>
              <a:t>CLICK TO EDIT MASTER TITLE STYLE</a:t>
            </a:r>
          </a:p>
        </p:txBody>
      </p:sp>
      <p:sp>
        <p:nvSpPr>
          <p:cNvPr id="3" name="Subtitle 2"/>
          <p:cNvSpPr>
            <a:spLocks noGrp="1"/>
          </p:cNvSpPr>
          <p:nvPr>
            <p:ph type="subTitle" idx="1" hasCustomPrompt="1"/>
          </p:nvPr>
        </p:nvSpPr>
        <p:spPr>
          <a:xfrm>
            <a:off x="1371600" y="18793968"/>
            <a:ext cx="27432000" cy="1703832"/>
          </a:xfrm>
          <a:prstGeom prst="rect">
            <a:avLst/>
          </a:prstGeom>
        </p:spPr>
        <p:txBody>
          <a:bodyPr>
            <a:normAutofit/>
          </a:bodyPr>
          <a:lstStyle>
            <a:lvl1pPr marL="0" indent="0" algn="l">
              <a:buNone/>
              <a:defRPr sz="5400" cap="all" baseline="0">
                <a:latin typeface="Trebuchet MS" panose="020B0603020202020204" pitchFamily="34" charset="0"/>
              </a:defRPr>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dirty="0"/>
              <a:t>CLICK TO EDIT MASTER SUBTITLE STYLE</a:t>
            </a:r>
          </a:p>
        </p:txBody>
      </p:sp>
    </p:spTree>
    <p:extLst>
      <p:ext uri="{BB962C8B-B14F-4D97-AF65-F5344CB8AC3E}">
        <p14:creationId xmlns:p14="http://schemas.microsoft.com/office/powerpoint/2010/main" val="14787133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Right - Text Lef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5354693-2E9A-4F5F-B2BB-0B739178CC0C}"/>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4360985"/>
            <a:ext cx="15773400" cy="3365695"/>
          </a:xfrm>
        </p:spPr>
        <p:txBody>
          <a:bodyPr/>
          <a:lstStyle>
            <a:lvl1pPr algn="l">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2514600" y="9052560"/>
            <a:ext cx="15773400" cy="9482328"/>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7699248"/>
            <a:ext cx="15773400" cy="1408176"/>
          </a:xfrm>
          <a:prstGeom prst="rect">
            <a:avLst/>
          </a:prstGeom>
        </p:spPr>
        <p:txBody>
          <a:bodyPr/>
          <a:lstStyle>
            <a:lvl1pPr marL="0" indent="0" algn="l">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5">
            <a:extLst>
              <a:ext uri="{FF2B5EF4-FFF2-40B4-BE49-F238E27FC236}">
                <a16:creationId xmlns:a16="http://schemas.microsoft.com/office/drawing/2014/main" id="{570FF5D0-4E10-4EA0-B135-056BC13D4118}"/>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25127582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ING_Image Right - Text Lef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A017E88-9B34-4B2D-8634-7EA27A324016}"/>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4360985"/>
            <a:ext cx="15773400" cy="3365695"/>
          </a:xfrm>
        </p:spPr>
        <p:txBody>
          <a:bodyPr/>
          <a:lstStyle>
            <a:lvl1pPr algn="l">
              <a:defRPr b="0">
                <a:solidFill>
                  <a:schemeClr val="bg1"/>
                </a:solidFill>
                <a:latin typeface="Courier New" panose="02070309020205020404" pitchFamily="49" charset="0"/>
                <a:cs typeface="Courier New" panose="02070309020205020404" pitchFamily="49" charset="0"/>
              </a:defRPr>
            </a:lvl1pPr>
          </a:lstStyle>
          <a:p>
            <a:r>
              <a:rPr lang="en-US"/>
              <a:t>Click to edit Master title style</a:t>
            </a:r>
            <a:endParaRPr lang="en-US" dirty="0"/>
          </a:p>
        </p:txBody>
      </p:sp>
      <p:sp>
        <p:nvSpPr>
          <p:cNvPr id="3" name="Content Placeholder 2"/>
          <p:cNvSpPr>
            <a:spLocks noGrp="1"/>
          </p:cNvSpPr>
          <p:nvPr>
            <p:ph idx="1"/>
          </p:nvPr>
        </p:nvSpPr>
        <p:spPr>
          <a:xfrm>
            <a:off x="2514600" y="9052560"/>
            <a:ext cx="15773400" cy="9482328"/>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Courier New" panose="02070309020205020404" pitchFamily="49" charset="0"/>
                <a:cs typeface="Courier New" panose="02070309020205020404" pitchFamily="49" charset="0"/>
              </a:defRPr>
            </a:lvl1pPr>
            <a:lvl2pPr marL="1371600" indent="-457200">
              <a:buClr>
                <a:schemeClr val="tx2"/>
              </a:buClr>
              <a:buFont typeface="Wingdings" panose="05000000000000000000" pitchFamily="2" charset="2"/>
              <a:buChar char="§"/>
              <a:defRPr sz="3600">
                <a:solidFill>
                  <a:schemeClr val="bg1"/>
                </a:solidFill>
                <a:latin typeface="Courier New" panose="02070309020205020404" pitchFamily="49" charset="0"/>
                <a:cs typeface="Courier New" panose="02070309020205020404" pitchFamily="49" charset="0"/>
              </a:defRPr>
            </a:lvl2pPr>
            <a:lvl3pPr marL="2286000" indent="-457200">
              <a:buClr>
                <a:schemeClr val="tx2"/>
              </a:buClr>
              <a:buFont typeface="Wingdings" panose="05000000000000000000" pitchFamily="2" charset="2"/>
              <a:buChar char="§"/>
              <a:defRPr sz="3200">
                <a:solidFill>
                  <a:schemeClr val="bg1"/>
                </a:solidFill>
                <a:latin typeface="Courier New" panose="02070309020205020404" pitchFamily="49" charset="0"/>
                <a:cs typeface="Courier New" panose="02070309020205020404" pitchFamily="49" charset="0"/>
              </a:defRPr>
            </a:lvl3pPr>
            <a:lvl4pPr marL="3200400" indent="-457200">
              <a:buClr>
                <a:schemeClr val="tx2"/>
              </a:buClr>
              <a:buFont typeface="Wingdings" panose="05000000000000000000" pitchFamily="2" charset="2"/>
              <a:buChar char="§"/>
              <a:defRPr sz="2800">
                <a:solidFill>
                  <a:schemeClr val="bg1"/>
                </a:solidFill>
                <a:latin typeface="Courier New" panose="02070309020205020404" pitchFamily="49" charset="0"/>
                <a:cs typeface="Courier New" panose="02070309020205020404" pitchFamily="49" charset="0"/>
              </a:defRPr>
            </a:lvl4pPr>
            <a:lvl5pPr marL="4054475" indent="-396875">
              <a:buClr>
                <a:schemeClr val="tx2"/>
              </a:buClr>
              <a:buFont typeface="Wingdings" panose="05000000000000000000" pitchFamily="2" charset="2"/>
              <a:buChar char="§"/>
              <a:defRPr sz="2400">
                <a:solidFill>
                  <a:schemeClr val="bg1"/>
                </a:solidFill>
                <a:latin typeface="Courier New" panose="02070309020205020404" pitchFamily="49" charset="0"/>
                <a:cs typeface="Courier New" panose="020703090202050204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7699248"/>
            <a:ext cx="15773400" cy="1408176"/>
          </a:xfrm>
          <a:prstGeom prst="rect">
            <a:avLst/>
          </a:prstGeom>
        </p:spPr>
        <p:txBody>
          <a:bodyPr/>
          <a:lstStyle>
            <a:lvl1pPr marL="0" indent="0" algn="l">
              <a:spcBef>
                <a:spcPts val="0"/>
              </a:spcBef>
              <a:buFontTx/>
              <a:buNone/>
              <a:defRPr sz="4400">
                <a:solidFill>
                  <a:schemeClr val="bg1"/>
                </a:solidFill>
                <a:latin typeface="Courier New" panose="02070309020205020404" pitchFamily="49" charset="0"/>
                <a:cs typeface="Courier New" panose="02070309020205020404" pitchFamily="49"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9" name="Picture Placeholder 5">
            <a:extLst>
              <a:ext uri="{FF2B5EF4-FFF2-40B4-BE49-F238E27FC236}">
                <a16:creationId xmlns:a16="http://schemas.microsoft.com/office/drawing/2014/main" id="{891AFBFB-7230-4650-A3D8-E5302E294D0D}"/>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41316982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Right - No Subtit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74C8206-DC22-439A-9730-20E926F35A4D}"/>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5134708"/>
            <a:ext cx="15773400" cy="3369212"/>
          </a:xfrm>
        </p:spPr>
        <p:txBody>
          <a:bodyPr/>
          <a:lstStyle>
            <a:lvl1pPr algn="l">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2514600" y="9052560"/>
            <a:ext cx="15773400" cy="9482328"/>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5">
            <a:extLst>
              <a:ext uri="{FF2B5EF4-FFF2-40B4-BE49-F238E27FC236}">
                <a16:creationId xmlns:a16="http://schemas.microsoft.com/office/drawing/2014/main" id="{E76EA611-D71C-44D5-B360-FD280D95C9F7}"/>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37766566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Right - Title, Subtit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E55E6B5-C259-4ACD-9F7F-0FF27E34F45B}"/>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6611815"/>
            <a:ext cx="15773400" cy="3812345"/>
          </a:xfrm>
        </p:spPr>
        <p:txBody>
          <a:bodyPr/>
          <a:lstStyle>
            <a:lvl1pPr algn="l">
              <a:defRPr>
                <a:solidFill>
                  <a:schemeClr val="bg1"/>
                </a:solidFill>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10396728"/>
            <a:ext cx="15773400" cy="1408176"/>
          </a:xfrm>
          <a:prstGeom prst="rect">
            <a:avLst/>
          </a:prstGeom>
        </p:spPr>
        <p:txBody>
          <a:bodyPr/>
          <a:lstStyle>
            <a:lvl1pPr marL="0" indent="0" algn="l">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9" name="Picture Placeholder 5">
            <a:extLst>
              <a:ext uri="{FF2B5EF4-FFF2-40B4-BE49-F238E27FC236}">
                <a16:creationId xmlns:a16="http://schemas.microsoft.com/office/drawing/2014/main" id="{496B2F56-001D-408D-98C3-78FC97117CF7}"/>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33973685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Image Right - Tit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F326995-7330-4D09-9966-55688D678A3F}"/>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7623810"/>
            <a:ext cx="15773400" cy="5326380"/>
          </a:xfrm>
        </p:spPr>
        <p:txBody>
          <a:bodyPr anchor="ctr"/>
          <a:lstStyle>
            <a:lvl1pPr algn="l">
              <a:defRPr>
                <a:solidFill>
                  <a:schemeClr val="bg1"/>
                </a:solidFill>
              </a:defRPr>
            </a:lvl1pPr>
          </a:lstStyle>
          <a:p>
            <a:r>
              <a:rPr lang="en-US"/>
              <a:t>Click to edit Master title style</a:t>
            </a:r>
            <a:endParaRPr lang="en-US" dirty="0"/>
          </a:p>
        </p:txBody>
      </p:sp>
      <p:sp>
        <p:nvSpPr>
          <p:cNvPr id="7" name="Picture Placeholder 5">
            <a:extLst>
              <a:ext uri="{FF2B5EF4-FFF2-40B4-BE49-F238E27FC236}">
                <a16:creationId xmlns:a16="http://schemas.microsoft.com/office/drawing/2014/main" id="{A7E551FC-DBC3-4CCE-989F-FC778C3E9819}"/>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32723257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nnouncin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308275B-263B-4C06-A165-8EA47A33A3C5}"/>
              </a:ext>
            </a:extLst>
          </p:cNvPr>
          <p:cNvSpPr>
            <a:spLocks noGrp="1"/>
          </p:cNvSpPr>
          <p:nvPr>
            <p:ph type="title"/>
          </p:nvPr>
        </p:nvSpPr>
        <p:spPr>
          <a:xfrm>
            <a:off x="2514600" y="6921305"/>
            <a:ext cx="15773400" cy="3365695"/>
          </a:xfrm>
        </p:spPr>
        <p:txBody>
          <a:bodyPr/>
          <a:lstStyle>
            <a:lvl1pPr algn="l">
              <a:defRPr>
                <a:solidFill>
                  <a:schemeClr val="bg1"/>
                </a:solidFill>
              </a:defRPr>
            </a:lvl1p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50CFC778-D025-4570-A36E-654183602B4A}"/>
              </a:ext>
            </a:extLst>
          </p:cNvPr>
          <p:cNvSpPr>
            <a:spLocks noGrp="1"/>
          </p:cNvSpPr>
          <p:nvPr>
            <p:ph idx="1"/>
          </p:nvPr>
        </p:nvSpPr>
        <p:spPr>
          <a:xfrm>
            <a:off x="2514600" y="11612880"/>
            <a:ext cx="15773400" cy="7772400"/>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7">
            <a:extLst>
              <a:ext uri="{FF2B5EF4-FFF2-40B4-BE49-F238E27FC236}">
                <a16:creationId xmlns:a16="http://schemas.microsoft.com/office/drawing/2014/main" id="{F288311C-8555-4A2A-8A2A-23699F06423F}"/>
              </a:ext>
            </a:extLst>
          </p:cNvPr>
          <p:cNvSpPr>
            <a:spLocks noGrp="1"/>
          </p:cNvSpPr>
          <p:nvPr>
            <p:ph type="body" sz="quarter" idx="10"/>
          </p:nvPr>
        </p:nvSpPr>
        <p:spPr>
          <a:xfrm>
            <a:off x="2514600" y="10259568"/>
            <a:ext cx="15773400" cy="1408176"/>
          </a:xfrm>
          <a:prstGeom prst="rect">
            <a:avLst/>
          </a:prstGeom>
        </p:spPr>
        <p:txBody>
          <a:bodyPr/>
          <a:lstStyle>
            <a:lvl1pPr marL="0" indent="0" algn="l">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4364795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10" name="Picture Placeholder 2">
            <a:extLst>
              <a:ext uri="{FF2B5EF4-FFF2-40B4-BE49-F238E27FC236}">
                <a16:creationId xmlns:a16="http://schemas.microsoft.com/office/drawing/2014/main" id="{5E8132DD-94A4-4194-AEE5-6AE72F0FA7C3}"/>
              </a:ext>
            </a:extLst>
          </p:cNvPr>
          <p:cNvSpPr>
            <a:spLocks noGrp="1"/>
          </p:cNvSpPr>
          <p:nvPr>
            <p:ph type="pic" sz="quarter" idx="11"/>
          </p:nvPr>
        </p:nvSpPr>
        <p:spPr>
          <a:xfrm>
            <a:off x="1379567" y="5006604"/>
            <a:ext cx="33794700" cy="12649571"/>
          </a:xfrm>
          <a:prstGeom prst="rect">
            <a:avLst/>
          </a:prstGeom>
          <a:solidFill>
            <a:schemeClr val="tx1">
              <a:lumMod val="95000"/>
            </a:schemeClr>
          </a:solidFill>
          <a:ln w="19050">
            <a:noFill/>
          </a:ln>
        </p:spPr>
        <p:txBody>
          <a:bodyPr tIns="402336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1" name="SmartArt Placeholder 11">
            <a:extLst>
              <a:ext uri="{FF2B5EF4-FFF2-40B4-BE49-F238E27FC236}">
                <a16:creationId xmlns:a16="http://schemas.microsoft.com/office/drawing/2014/main" id="{0227B234-C360-4C30-89DD-8E05E357C0E5}"/>
              </a:ext>
            </a:extLst>
          </p:cNvPr>
          <p:cNvSpPr>
            <a:spLocks noGrp="1"/>
          </p:cNvSpPr>
          <p:nvPr>
            <p:ph type="dgm" sz="quarter" idx="15"/>
          </p:nvPr>
        </p:nvSpPr>
        <p:spPr>
          <a:xfrm>
            <a:off x="1378043" y="5006605"/>
            <a:ext cx="33796224" cy="5758378"/>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2" name="Text Placeholder 7">
            <a:extLst>
              <a:ext uri="{FF2B5EF4-FFF2-40B4-BE49-F238E27FC236}">
                <a16:creationId xmlns:a16="http://schemas.microsoft.com/office/drawing/2014/main" id="{C73312CA-E354-4234-A3A9-6A1860CD81E5}"/>
              </a:ext>
            </a:extLst>
          </p:cNvPr>
          <p:cNvSpPr>
            <a:spLocks noGrp="1"/>
          </p:cNvSpPr>
          <p:nvPr>
            <p:ph type="body" sz="quarter" idx="12" hasCustomPrompt="1"/>
          </p:nvPr>
        </p:nvSpPr>
        <p:spPr>
          <a:xfrm>
            <a:off x="8191500" y="5372232"/>
            <a:ext cx="201930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3" name="Text Placeholder 7">
            <a:extLst>
              <a:ext uri="{FF2B5EF4-FFF2-40B4-BE49-F238E27FC236}">
                <a16:creationId xmlns:a16="http://schemas.microsoft.com/office/drawing/2014/main" id="{56DF57D9-1DCE-4182-9ADF-99EE932D4503}"/>
              </a:ext>
            </a:extLst>
          </p:cNvPr>
          <p:cNvSpPr>
            <a:spLocks noGrp="1"/>
          </p:cNvSpPr>
          <p:nvPr>
            <p:ph type="body" sz="quarter" idx="13"/>
          </p:nvPr>
        </p:nvSpPr>
        <p:spPr>
          <a:xfrm>
            <a:off x="8191500" y="5914094"/>
            <a:ext cx="201930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9306810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16" name="Picture Placeholder 2">
            <a:extLst>
              <a:ext uri="{FF2B5EF4-FFF2-40B4-BE49-F238E27FC236}">
                <a16:creationId xmlns:a16="http://schemas.microsoft.com/office/drawing/2014/main" id="{779EE2B2-E20B-4FDA-A68F-CC4C6FB2BF08}"/>
              </a:ext>
            </a:extLst>
          </p:cNvPr>
          <p:cNvSpPr>
            <a:spLocks noGrp="1"/>
          </p:cNvSpPr>
          <p:nvPr>
            <p:ph type="pic" sz="quarter" idx="16"/>
          </p:nvPr>
        </p:nvSpPr>
        <p:spPr>
          <a:xfrm>
            <a:off x="18539179" y="5006604"/>
            <a:ext cx="16632056"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7" name="Picture Placeholder 2">
            <a:extLst>
              <a:ext uri="{FF2B5EF4-FFF2-40B4-BE49-F238E27FC236}">
                <a16:creationId xmlns:a16="http://schemas.microsoft.com/office/drawing/2014/main" id="{65F457FF-335F-4F48-B4CA-215F7B7404F5}"/>
              </a:ext>
            </a:extLst>
          </p:cNvPr>
          <p:cNvSpPr>
            <a:spLocks noGrp="1"/>
          </p:cNvSpPr>
          <p:nvPr>
            <p:ph type="pic" sz="quarter" idx="11"/>
          </p:nvPr>
        </p:nvSpPr>
        <p:spPr>
          <a:xfrm>
            <a:off x="1373306" y="5006604"/>
            <a:ext cx="16663516"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8" name="SmartArt Placeholder 11">
            <a:extLst>
              <a:ext uri="{FF2B5EF4-FFF2-40B4-BE49-F238E27FC236}">
                <a16:creationId xmlns:a16="http://schemas.microsoft.com/office/drawing/2014/main" id="{08AC85EA-01EB-45A7-B9C1-A5E0BE8F1E90}"/>
              </a:ext>
            </a:extLst>
          </p:cNvPr>
          <p:cNvSpPr>
            <a:spLocks noGrp="1"/>
          </p:cNvSpPr>
          <p:nvPr>
            <p:ph type="dgm" sz="quarter" idx="15"/>
          </p:nvPr>
        </p:nvSpPr>
        <p:spPr>
          <a:xfrm>
            <a:off x="1373306" y="5006604"/>
            <a:ext cx="16663516"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9" name="Text Placeholder 7">
            <a:extLst>
              <a:ext uri="{FF2B5EF4-FFF2-40B4-BE49-F238E27FC236}">
                <a16:creationId xmlns:a16="http://schemas.microsoft.com/office/drawing/2014/main" id="{C7E1AEBE-EE5B-4489-B426-C1F60E9C11F7}"/>
              </a:ext>
            </a:extLst>
          </p:cNvPr>
          <p:cNvSpPr>
            <a:spLocks noGrp="1"/>
          </p:cNvSpPr>
          <p:nvPr>
            <p:ph type="body" sz="quarter" idx="12" hasCustomPrompt="1"/>
          </p:nvPr>
        </p:nvSpPr>
        <p:spPr>
          <a:xfrm>
            <a:off x="2194760" y="5372232"/>
            <a:ext cx="150876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0" name="Text Placeholder 7">
            <a:extLst>
              <a:ext uri="{FF2B5EF4-FFF2-40B4-BE49-F238E27FC236}">
                <a16:creationId xmlns:a16="http://schemas.microsoft.com/office/drawing/2014/main" id="{4047F9F0-2E19-4457-9188-C66777842C1C}"/>
              </a:ext>
            </a:extLst>
          </p:cNvPr>
          <p:cNvSpPr>
            <a:spLocks noGrp="1"/>
          </p:cNvSpPr>
          <p:nvPr>
            <p:ph type="body" sz="quarter" idx="13"/>
          </p:nvPr>
        </p:nvSpPr>
        <p:spPr>
          <a:xfrm>
            <a:off x="2194760" y="5914094"/>
            <a:ext cx="150876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1" name="SmartArt Placeholder 11">
            <a:extLst>
              <a:ext uri="{FF2B5EF4-FFF2-40B4-BE49-F238E27FC236}">
                <a16:creationId xmlns:a16="http://schemas.microsoft.com/office/drawing/2014/main" id="{A8280791-C088-46C6-A78E-9FCB5307DB23}"/>
              </a:ext>
            </a:extLst>
          </p:cNvPr>
          <p:cNvSpPr>
            <a:spLocks noGrp="1"/>
          </p:cNvSpPr>
          <p:nvPr>
            <p:ph type="dgm" sz="quarter" idx="17"/>
          </p:nvPr>
        </p:nvSpPr>
        <p:spPr>
          <a:xfrm>
            <a:off x="18539179" y="5006604"/>
            <a:ext cx="16632056"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2" name="Text Placeholder 7">
            <a:extLst>
              <a:ext uri="{FF2B5EF4-FFF2-40B4-BE49-F238E27FC236}">
                <a16:creationId xmlns:a16="http://schemas.microsoft.com/office/drawing/2014/main" id="{C28D4A87-4457-440E-9073-EF5567FF7B16}"/>
              </a:ext>
            </a:extLst>
          </p:cNvPr>
          <p:cNvSpPr>
            <a:spLocks noGrp="1"/>
          </p:cNvSpPr>
          <p:nvPr>
            <p:ph type="body" sz="quarter" idx="18" hasCustomPrompt="1"/>
          </p:nvPr>
        </p:nvSpPr>
        <p:spPr>
          <a:xfrm>
            <a:off x="19363447" y="5372232"/>
            <a:ext cx="150876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3" name="Text Placeholder 7">
            <a:extLst>
              <a:ext uri="{FF2B5EF4-FFF2-40B4-BE49-F238E27FC236}">
                <a16:creationId xmlns:a16="http://schemas.microsoft.com/office/drawing/2014/main" id="{F7D23FE3-B77F-4D8D-B2E0-A184DFB05559}"/>
              </a:ext>
            </a:extLst>
          </p:cNvPr>
          <p:cNvSpPr>
            <a:spLocks noGrp="1"/>
          </p:cNvSpPr>
          <p:nvPr>
            <p:ph type="body" sz="quarter" idx="19"/>
          </p:nvPr>
        </p:nvSpPr>
        <p:spPr>
          <a:xfrm>
            <a:off x="19363447" y="5914094"/>
            <a:ext cx="150876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42829533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Panel - Alt">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12" name="Picture Placeholder 2">
            <a:extLst>
              <a:ext uri="{FF2B5EF4-FFF2-40B4-BE49-F238E27FC236}">
                <a16:creationId xmlns:a16="http://schemas.microsoft.com/office/drawing/2014/main" id="{D2E7753D-B83F-413E-A504-14D0B156B0E9}"/>
              </a:ext>
            </a:extLst>
          </p:cNvPr>
          <p:cNvSpPr>
            <a:spLocks noGrp="1"/>
          </p:cNvSpPr>
          <p:nvPr>
            <p:ph type="pic" sz="quarter" idx="11"/>
          </p:nvPr>
        </p:nvSpPr>
        <p:spPr>
          <a:xfrm>
            <a:off x="1379023" y="5006604"/>
            <a:ext cx="2234545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3" name="Picture Placeholder 2">
            <a:extLst>
              <a:ext uri="{FF2B5EF4-FFF2-40B4-BE49-F238E27FC236}">
                <a16:creationId xmlns:a16="http://schemas.microsoft.com/office/drawing/2014/main" id="{5B77E30D-FE16-4A40-A470-7F32A02D23B6}"/>
              </a:ext>
            </a:extLst>
          </p:cNvPr>
          <p:cNvSpPr>
            <a:spLocks noGrp="1"/>
          </p:cNvSpPr>
          <p:nvPr>
            <p:ph type="pic" sz="quarter" idx="24"/>
          </p:nvPr>
        </p:nvSpPr>
        <p:spPr>
          <a:xfrm>
            <a:off x="24252342" y="5006604"/>
            <a:ext cx="1090879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4" name="SmartArt Placeholder 11">
            <a:extLst>
              <a:ext uri="{FF2B5EF4-FFF2-40B4-BE49-F238E27FC236}">
                <a16:creationId xmlns:a16="http://schemas.microsoft.com/office/drawing/2014/main" id="{190CB6EC-F56D-4A1D-A688-BB87EF384149}"/>
              </a:ext>
            </a:extLst>
          </p:cNvPr>
          <p:cNvSpPr>
            <a:spLocks noGrp="1"/>
          </p:cNvSpPr>
          <p:nvPr>
            <p:ph type="dgm" sz="quarter" idx="25"/>
          </p:nvPr>
        </p:nvSpPr>
        <p:spPr>
          <a:xfrm>
            <a:off x="24252342" y="5006604"/>
            <a:ext cx="1090879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5" name="Text Placeholder 7">
            <a:extLst>
              <a:ext uri="{FF2B5EF4-FFF2-40B4-BE49-F238E27FC236}">
                <a16:creationId xmlns:a16="http://schemas.microsoft.com/office/drawing/2014/main" id="{DAAD9737-AD85-46F7-822A-483F8A5E0AFE}"/>
              </a:ext>
            </a:extLst>
          </p:cNvPr>
          <p:cNvSpPr>
            <a:spLocks noGrp="1"/>
          </p:cNvSpPr>
          <p:nvPr>
            <p:ph type="body" sz="quarter" idx="26" hasCustomPrompt="1"/>
          </p:nvPr>
        </p:nvSpPr>
        <p:spPr>
          <a:xfrm>
            <a:off x="24694654"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6" name="Text Placeholder 7">
            <a:extLst>
              <a:ext uri="{FF2B5EF4-FFF2-40B4-BE49-F238E27FC236}">
                <a16:creationId xmlns:a16="http://schemas.microsoft.com/office/drawing/2014/main" id="{64FC5BC4-DB80-425A-99DB-F8875832F766}"/>
              </a:ext>
            </a:extLst>
          </p:cNvPr>
          <p:cNvSpPr>
            <a:spLocks noGrp="1"/>
          </p:cNvSpPr>
          <p:nvPr>
            <p:ph type="body" sz="quarter" idx="27"/>
          </p:nvPr>
        </p:nvSpPr>
        <p:spPr>
          <a:xfrm>
            <a:off x="24694654"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7" name="SmartArt Placeholder 11">
            <a:extLst>
              <a:ext uri="{FF2B5EF4-FFF2-40B4-BE49-F238E27FC236}">
                <a16:creationId xmlns:a16="http://schemas.microsoft.com/office/drawing/2014/main" id="{C3A8D476-6557-44E2-B00D-4A539E0FD24C}"/>
              </a:ext>
            </a:extLst>
          </p:cNvPr>
          <p:cNvSpPr>
            <a:spLocks noGrp="1"/>
          </p:cNvSpPr>
          <p:nvPr>
            <p:ph type="dgm" sz="quarter" idx="15"/>
          </p:nvPr>
        </p:nvSpPr>
        <p:spPr>
          <a:xfrm>
            <a:off x="1379023" y="5006604"/>
            <a:ext cx="2234545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8" name="Text Placeholder 7">
            <a:extLst>
              <a:ext uri="{FF2B5EF4-FFF2-40B4-BE49-F238E27FC236}">
                <a16:creationId xmlns:a16="http://schemas.microsoft.com/office/drawing/2014/main" id="{974F7C71-5605-4EF7-950D-A69B60AB3858}"/>
              </a:ext>
            </a:extLst>
          </p:cNvPr>
          <p:cNvSpPr>
            <a:spLocks noGrp="1"/>
          </p:cNvSpPr>
          <p:nvPr>
            <p:ph type="body" sz="quarter" idx="12" hasCustomPrompt="1"/>
          </p:nvPr>
        </p:nvSpPr>
        <p:spPr>
          <a:xfrm>
            <a:off x="4789641" y="5372232"/>
            <a:ext cx="1572768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9" name="Text Placeholder 7">
            <a:extLst>
              <a:ext uri="{FF2B5EF4-FFF2-40B4-BE49-F238E27FC236}">
                <a16:creationId xmlns:a16="http://schemas.microsoft.com/office/drawing/2014/main" id="{08B59879-7421-44E2-91E9-6221CBBFD838}"/>
              </a:ext>
            </a:extLst>
          </p:cNvPr>
          <p:cNvSpPr>
            <a:spLocks noGrp="1"/>
          </p:cNvSpPr>
          <p:nvPr>
            <p:ph type="body" sz="quarter" idx="13"/>
          </p:nvPr>
        </p:nvSpPr>
        <p:spPr>
          <a:xfrm>
            <a:off x="4789641" y="5914094"/>
            <a:ext cx="1572768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3402367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16" name="Picture Placeholder 2">
            <a:extLst>
              <a:ext uri="{FF2B5EF4-FFF2-40B4-BE49-F238E27FC236}">
                <a16:creationId xmlns:a16="http://schemas.microsoft.com/office/drawing/2014/main" id="{7D889FE5-104D-477E-9A3B-54E9F23EA9FD}"/>
              </a:ext>
            </a:extLst>
          </p:cNvPr>
          <p:cNvSpPr>
            <a:spLocks noGrp="1"/>
          </p:cNvSpPr>
          <p:nvPr>
            <p:ph type="pic" sz="quarter" idx="24"/>
          </p:nvPr>
        </p:nvSpPr>
        <p:spPr>
          <a:xfrm>
            <a:off x="24252342" y="5006604"/>
            <a:ext cx="1090879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7" name="SmartArt Placeholder 11">
            <a:extLst>
              <a:ext uri="{FF2B5EF4-FFF2-40B4-BE49-F238E27FC236}">
                <a16:creationId xmlns:a16="http://schemas.microsoft.com/office/drawing/2014/main" id="{AB08C995-FAD9-4EB7-AC7F-15F18C56C8C4}"/>
              </a:ext>
            </a:extLst>
          </p:cNvPr>
          <p:cNvSpPr>
            <a:spLocks noGrp="1"/>
          </p:cNvSpPr>
          <p:nvPr>
            <p:ph type="dgm" sz="quarter" idx="25"/>
          </p:nvPr>
        </p:nvSpPr>
        <p:spPr>
          <a:xfrm>
            <a:off x="24252342" y="5006604"/>
            <a:ext cx="1090879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8" name="Text Placeholder 7">
            <a:extLst>
              <a:ext uri="{FF2B5EF4-FFF2-40B4-BE49-F238E27FC236}">
                <a16:creationId xmlns:a16="http://schemas.microsoft.com/office/drawing/2014/main" id="{D85915D9-7D16-4909-A2E8-78399D1F1910}"/>
              </a:ext>
            </a:extLst>
          </p:cNvPr>
          <p:cNvSpPr>
            <a:spLocks noGrp="1"/>
          </p:cNvSpPr>
          <p:nvPr>
            <p:ph type="body" sz="quarter" idx="26" hasCustomPrompt="1"/>
          </p:nvPr>
        </p:nvSpPr>
        <p:spPr>
          <a:xfrm>
            <a:off x="24694654"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7" name="Text Placeholder 7">
            <a:extLst>
              <a:ext uri="{FF2B5EF4-FFF2-40B4-BE49-F238E27FC236}">
                <a16:creationId xmlns:a16="http://schemas.microsoft.com/office/drawing/2014/main" id="{9992BCBE-092E-407C-9DE4-669DA00E5EFA}"/>
              </a:ext>
            </a:extLst>
          </p:cNvPr>
          <p:cNvSpPr>
            <a:spLocks noGrp="1"/>
          </p:cNvSpPr>
          <p:nvPr>
            <p:ph type="body" sz="quarter" idx="27"/>
          </p:nvPr>
        </p:nvSpPr>
        <p:spPr>
          <a:xfrm>
            <a:off x="24694654"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8" name="Picture Placeholder 2">
            <a:extLst>
              <a:ext uri="{FF2B5EF4-FFF2-40B4-BE49-F238E27FC236}">
                <a16:creationId xmlns:a16="http://schemas.microsoft.com/office/drawing/2014/main" id="{06F207AC-CA8E-433B-96C7-B19B3A998845}"/>
              </a:ext>
            </a:extLst>
          </p:cNvPr>
          <p:cNvSpPr>
            <a:spLocks noGrp="1"/>
          </p:cNvSpPr>
          <p:nvPr>
            <p:ph type="pic" sz="quarter" idx="20"/>
          </p:nvPr>
        </p:nvSpPr>
        <p:spPr>
          <a:xfrm>
            <a:off x="12815682" y="5006604"/>
            <a:ext cx="1090879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9" name="SmartArt Placeholder 11">
            <a:extLst>
              <a:ext uri="{FF2B5EF4-FFF2-40B4-BE49-F238E27FC236}">
                <a16:creationId xmlns:a16="http://schemas.microsoft.com/office/drawing/2014/main" id="{76888FEB-213D-42FE-A948-63956E02BB9B}"/>
              </a:ext>
            </a:extLst>
          </p:cNvPr>
          <p:cNvSpPr>
            <a:spLocks noGrp="1"/>
          </p:cNvSpPr>
          <p:nvPr>
            <p:ph type="dgm" sz="quarter" idx="21"/>
          </p:nvPr>
        </p:nvSpPr>
        <p:spPr>
          <a:xfrm>
            <a:off x="12815682" y="5006604"/>
            <a:ext cx="1090879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0" name="Text Placeholder 7">
            <a:extLst>
              <a:ext uri="{FF2B5EF4-FFF2-40B4-BE49-F238E27FC236}">
                <a16:creationId xmlns:a16="http://schemas.microsoft.com/office/drawing/2014/main" id="{C96E6105-85B7-4E7A-A54A-D38F411EBA3A}"/>
              </a:ext>
            </a:extLst>
          </p:cNvPr>
          <p:cNvSpPr>
            <a:spLocks noGrp="1"/>
          </p:cNvSpPr>
          <p:nvPr>
            <p:ph type="body" sz="quarter" idx="22" hasCustomPrompt="1"/>
          </p:nvPr>
        </p:nvSpPr>
        <p:spPr>
          <a:xfrm>
            <a:off x="13251270"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1" name="Text Placeholder 7">
            <a:extLst>
              <a:ext uri="{FF2B5EF4-FFF2-40B4-BE49-F238E27FC236}">
                <a16:creationId xmlns:a16="http://schemas.microsoft.com/office/drawing/2014/main" id="{0FE6E113-547B-431F-B972-0BA53F8DA68A}"/>
              </a:ext>
            </a:extLst>
          </p:cNvPr>
          <p:cNvSpPr>
            <a:spLocks noGrp="1"/>
          </p:cNvSpPr>
          <p:nvPr>
            <p:ph type="body" sz="quarter" idx="23"/>
          </p:nvPr>
        </p:nvSpPr>
        <p:spPr>
          <a:xfrm>
            <a:off x="13251270"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2" name="Picture Placeholder 2">
            <a:extLst>
              <a:ext uri="{FF2B5EF4-FFF2-40B4-BE49-F238E27FC236}">
                <a16:creationId xmlns:a16="http://schemas.microsoft.com/office/drawing/2014/main" id="{EEA0FB99-763B-4309-9D54-43CD80B19DC6}"/>
              </a:ext>
            </a:extLst>
          </p:cNvPr>
          <p:cNvSpPr>
            <a:spLocks noGrp="1"/>
          </p:cNvSpPr>
          <p:nvPr>
            <p:ph type="pic" sz="quarter" idx="11"/>
          </p:nvPr>
        </p:nvSpPr>
        <p:spPr>
          <a:xfrm>
            <a:off x="1379022" y="5006604"/>
            <a:ext cx="1090879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3" name="SmartArt Placeholder 11">
            <a:extLst>
              <a:ext uri="{FF2B5EF4-FFF2-40B4-BE49-F238E27FC236}">
                <a16:creationId xmlns:a16="http://schemas.microsoft.com/office/drawing/2014/main" id="{3E8207E7-A9F8-41BC-B60A-17999DC7949F}"/>
              </a:ext>
            </a:extLst>
          </p:cNvPr>
          <p:cNvSpPr>
            <a:spLocks noGrp="1"/>
          </p:cNvSpPr>
          <p:nvPr>
            <p:ph type="dgm" sz="quarter" idx="15"/>
          </p:nvPr>
        </p:nvSpPr>
        <p:spPr>
          <a:xfrm>
            <a:off x="1379022" y="5006604"/>
            <a:ext cx="1090879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4" name="Text Placeholder 7">
            <a:extLst>
              <a:ext uri="{FF2B5EF4-FFF2-40B4-BE49-F238E27FC236}">
                <a16:creationId xmlns:a16="http://schemas.microsoft.com/office/drawing/2014/main" id="{C2F28608-DC62-4543-B527-6600164E8897}"/>
              </a:ext>
            </a:extLst>
          </p:cNvPr>
          <p:cNvSpPr>
            <a:spLocks noGrp="1"/>
          </p:cNvSpPr>
          <p:nvPr>
            <p:ph type="body" sz="quarter" idx="12" hasCustomPrompt="1"/>
          </p:nvPr>
        </p:nvSpPr>
        <p:spPr>
          <a:xfrm>
            <a:off x="1827366"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5" name="Text Placeholder 7">
            <a:extLst>
              <a:ext uri="{FF2B5EF4-FFF2-40B4-BE49-F238E27FC236}">
                <a16:creationId xmlns:a16="http://schemas.microsoft.com/office/drawing/2014/main" id="{7D8D8376-C802-4D1C-801E-D786E3BB357A}"/>
              </a:ext>
            </a:extLst>
          </p:cNvPr>
          <p:cNvSpPr>
            <a:spLocks noGrp="1"/>
          </p:cNvSpPr>
          <p:nvPr>
            <p:ph type="body" sz="quarter" idx="13"/>
          </p:nvPr>
        </p:nvSpPr>
        <p:spPr>
          <a:xfrm>
            <a:off x="1827366"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5025601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Bullets">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Content Placeholder 2">
            <a:extLst>
              <a:ext uri="{FF2B5EF4-FFF2-40B4-BE49-F238E27FC236}">
                <a16:creationId xmlns:a16="http://schemas.microsoft.com/office/drawing/2014/main" id="{EC524CF4-9B62-4122-9333-1892D55837CF}"/>
              </a:ext>
            </a:extLst>
          </p:cNvPr>
          <p:cNvSpPr>
            <a:spLocks noGrp="1"/>
          </p:cNvSpPr>
          <p:nvPr>
            <p:ph idx="1"/>
          </p:nvPr>
        </p:nvSpPr>
        <p:spPr>
          <a:xfrm>
            <a:off x="2514600" y="4846320"/>
            <a:ext cx="31546800"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579908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Panel">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9022" y="5006604"/>
            <a:ext cx="8046720"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9022" y="5018278"/>
            <a:ext cx="8046720"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77017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77017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8" name="Picture Placeholder 2">
            <a:extLst>
              <a:ext uri="{FF2B5EF4-FFF2-40B4-BE49-F238E27FC236}">
                <a16:creationId xmlns:a16="http://schemas.microsoft.com/office/drawing/2014/main" id="{3E7B2B9E-5E07-459D-9B90-EEEEFFF8EDC2}"/>
              </a:ext>
            </a:extLst>
          </p:cNvPr>
          <p:cNvSpPr>
            <a:spLocks noGrp="1"/>
          </p:cNvSpPr>
          <p:nvPr>
            <p:ph type="pic" sz="quarter" idx="16"/>
          </p:nvPr>
        </p:nvSpPr>
        <p:spPr>
          <a:xfrm>
            <a:off x="9949094" y="5006604"/>
            <a:ext cx="8087728"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9" name="SmartArt Placeholder 11">
            <a:extLst>
              <a:ext uri="{FF2B5EF4-FFF2-40B4-BE49-F238E27FC236}">
                <a16:creationId xmlns:a16="http://schemas.microsoft.com/office/drawing/2014/main" id="{B0AE2000-F9BC-4157-AC6E-798C4ACBB6C3}"/>
              </a:ext>
            </a:extLst>
          </p:cNvPr>
          <p:cNvSpPr>
            <a:spLocks noGrp="1"/>
          </p:cNvSpPr>
          <p:nvPr>
            <p:ph type="dgm" sz="quarter" idx="17"/>
          </p:nvPr>
        </p:nvSpPr>
        <p:spPr>
          <a:xfrm>
            <a:off x="9949094" y="5018278"/>
            <a:ext cx="8087728"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0" name="Text Placeholder 7">
            <a:extLst>
              <a:ext uri="{FF2B5EF4-FFF2-40B4-BE49-F238E27FC236}">
                <a16:creationId xmlns:a16="http://schemas.microsoft.com/office/drawing/2014/main" id="{A97FF50B-ACD5-4975-A584-A30899C2B34E}"/>
              </a:ext>
            </a:extLst>
          </p:cNvPr>
          <p:cNvSpPr>
            <a:spLocks noGrp="1"/>
          </p:cNvSpPr>
          <p:nvPr>
            <p:ph type="body" sz="quarter" idx="18" hasCustomPrompt="1"/>
          </p:nvPr>
        </p:nvSpPr>
        <p:spPr>
          <a:xfrm>
            <a:off x="10340247"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1" name="Text Placeholder 7">
            <a:extLst>
              <a:ext uri="{FF2B5EF4-FFF2-40B4-BE49-F238E27FC236}">
                <a16:creationId xmlns:a16="http://schemas.microsoft.com/office/drawing/2014/main" id="{75C7109F-4BAF-43F9-B57B-9484A7E581DC}"/>
              </a:ext>
            </a:extLst>
          </p:cNvPr>
          <p:cNvSpPr>
            <a:spLocks noGrp="1"/>
          </p:cNvSpPr>
          <p:nvPr>
            <p:ph type="body" sz="quarter" idx="19"/>
          </p:nvPr>
        </p:nvSpPr>
        <p:spPr>
          <a:xfrm>
            <a:off x="10340247"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2" name="Picture Placeholder 2">
            <a:extLst>
              <a:ext uri="{FF2B5EF4-FFF2-40B4-BE49-F238E27FC236}">
                <a16:creationId xmlns:a16="http://schemas.microsoft.com/office/drawing/2014/main" id="{4AEF9B76-70DD-4B7B-A754-EB56FDD8BD50}"/>
              </a:ext>
            </a:extLst>
          </p:cNvPr>
          <p:cNvSpPr>
            <a:spLocks noGrp="1"/>
          </p:cNvSpPr>
          <p:nvPr>
            <p:ph type="pic" sz="quarter" idx="20"/>
          </p:nvPr>
        </p:nvSpPr>
        <p:spPr>
          <a:xfrm>
            <a:off x="18537882" y="5006604"/>
            <a:ext cx="8046720"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3" name="SmartArt Placeholder 11">
            <a:extLst>
              <a:ext uri="{FF2B5EF4-FFF2-40B4-BE49-F238E27FC236}">
                <a16:creationId xmlns:a16="http://schemas.microsoft.com/office/drawing/2014/main" id="{A25BA5C0-E045-42D2-8510-F0AA6E7F7D5A}"/>
              </a:ext>
            </a:extLst>
          </p:cNvPr>
          <p:cNvSpPr>
            <a:spLocks noGrp="1"/>
          </p:cNvSpPr>
          <p:nvPr>
            <p:ph type="dgm" sz="quarter" idx="21"/>
          </p:nvPr>
        </p:nvSpPr>
        <p:spPr>
          <a:xfrm>
            <a:off x="18537882" y="5018278"/>
            <a:ext cx="8046720"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4" name="Text Placeholder 7">
            <a:extLst>
              <a:ext uri="{FF2B5EF4-FFF2-40B4-BE49-F238E27FC236}">
                <a16:creationId xmlns:a16="http://schemas.microsoft.com/office/drawing/2014/main" id="{BE23960D-D6C3-4144-AF98-78BF113FAE24}"/>
              </a:ext>
            </a:extLst>
          </p:cNvPr>
          <p:cNvSpPr>
            <a:spLocks noGrp="1"/>
          </p:cNvSpPr>
          <p:nvPr>
            <p:ph type="body" sz="quarter" idx="22" hasCustomPrompt="1"/>
          </p:nvPr>
        </p:nvSpPr>
        <p:spPr>
          <a:xfrm>
            <a:off x="1892903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5" name="Text Placeholder 7">
            <a:extLst>
              <a:ext uri="{FF2B5EF4-FFF2-40B4-BE49-F238E27FC236}">
                <a16:creationId xmlns:a16="http://schemas.microsoft.com/office/drawing/2014/main" id="{F98420C4-0AF2-4F2D-AC34-86501E787337}"/>
              </a:ext>
            </a:extLst>
          </p:cNvPr>
          <p:cNvSpPr>
            <a:spLocks noGrp="1"/>
          </p:cNvSpPr>
          <p:nvPr>
            <p:ph type="body" sz="quarter" idx="23"/>
          </p:nvPr>
        </p:nvSpPr>
        <p:spPr>
          <a:xfrm>
            <a:off x="1892903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6" name="Picture Placeholder 2">
            <a:extLst>
              <a:ext uri="{FF2B5EF4-FFF2-40B4-BE49-F238E27FC236}">
                <a16:creationId xmlns:a16="http://schemas.microsoft.com/office/drawing/2014/main" id="{3235AAF9-94F8-4C28-A301-1C43D0918163}"/>
              </a:ext>
            </a:extLst>
          </p:cNvPr>
          <p:cNvSpPr>
            <a:spLocks noGrp="1"/>
          </p:cNvSpPr>
          <p:nvPr>
            <p:ph type="pic" sz="quarter" idx="24"/>
          </p:nvPr>
        </p:nvSpPr>
        <p:spPr>
          <a:xfrm>
            <a:off x="27114414" y="5006604"/>
            <a:ext cx="8046720"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7" name="SmartArt Placeholder 11">
            <a:extLst>
              <a:ext uri="{FF2B5EF4-FFF2-40B4-BE49-F238E27FC236}">
                <a16:creationId xmlns:a16="http://schemas.microsoft.com/office/drawing/2014/main" id="{207971DB-F3D3-4824-BCC8-2748857B98D1}"/>
              </a:ext>
            </a:extLst>
          </p:cNvPr>
          <p:cNvSpPr>
            <a:spLocks noGrp="1"/>
          </p:cNvSpPr>
          <p:nvPr>
            <p:ph type="dgm" sz="quarter" idx="25"/>
          </p:nvPr>
        </p:nvSpPr>
        <p:spPr>
          <a:xfrm>
            <a:off x="27114414" y="5018278"/>
            <a:ext cx="8046720"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8" name="Text Placeholder 7">
            <a:extLst>
              <a:ext uri="{FF2B5EF4-FFF2-40B4-BE49-F238E27FC236}">
                <a16:creationId xmlns:a16="http://schemas.microsoft.com/office/drawing/2014/main" id="{1DD9C474-1B5B-43B1-B695-ABE0F631CBA9}"/>
              </a:ext>
            </a:extLst>
          </p:cNvPr>
          <p:cNvSpPr>
            <a:spLocks noGrp="1"/>
          </p:cNvSpPr>
          <p:nvPr>
            <p:ph type="body" sz="quarter" idx="26" hasCustomPrompt="1"/>
          </p:nvPr>
        </p:nvSpPr>
        <p:spPr>
          <a:xfrm>
            <a:off x="27505567"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9" name="Text Placeholder 7">
            <a:extLst>
              <a:ext uri="{FF2B5EF4-FFF2-40B4-BE49-F238E27FC236}">
                <a16:creationId xmlns:a16="http://schemas.microsoft.com/office/drawing/2014/main" id="{02D8B938-9148-4FC2-B70C-498719BC1579}"/>
              </a:ext>
            </a:extLst>
          </p:cNvPr>
          <p:cNvSpPr>
            <a:spLocks noGrp="1"/>
          </p:cNvSpPr>
          <p:nvPr>
            <p:ph type="body" sz="quarter" idx="27"/>
          </p:nvPr>
        </p:nvSpPr>
        <p:spPr>
          <a:xfrm>
            <a:off x="27505567"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7165668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Panel-ALT">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20" name="Picture Placeholder 2">
            <a:extLst>
              <a:ext uri="{FF2B5EF4-FFF2-40B4-BE49-F238E27FC236}">
                <a16:creationId xmlns:a16="http://schemas.microsoft.com/office/drawing/2014/main" id="{788F3AFA-0429-4497-8A11-16564E09BD93}"/>
              </a:ext>
            </a:extLst>
          </p:cNvPr>
          <p:cNvSpPr>
            <a:spLocks noGrp="1"/>
          </p:cNvSpPr>
          <p:nvPr>
            <p:ph type="pic" sz="quarter" idx="11"/>
          </p:nvPr>
        </p:nvSpPr>
        <p:spPr>
          <a:xfrm>
            <a:off x="1379022" y="7635504"/>
            <a:ext cx="8046720" cy="72520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1" name="SmartArt Placeholder 11">
            <a:extLst>
              <a:ext uri="{FF2B5EF4-FFF2-40B4-BE49-F238E27FC236}">
                <a16:creationId xmlns:a16="http://schemas.microsoft.com/office/drawing/2014/main" id="{DBD4B6FD-75C1-41B0-80C9-4EBB5C6EAB30}"/>
              </a:ext>
            </a:extLst>
          </p:cNvPr>
          <p:cNvSpPr>
            <a:spLocks noGrp="1"/>
          </p:cNvSpPr>
          <p:nvPr>
            <p:ph type="dgm" sz="quarter" idx="15"/>
          </p:nvPr>
        </p:nvSpPr>
        <p:spPr>
          <a:xfrm>
            <a:off x="1379022" y="76355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2" name="Text Placeholder 7">
            <a:extLst>
              <a:ext uri="{FF2B5EF4-FFF2-40B4-BE49-F238E27FC236}">
                <a16:creationId xmlns:a16="http://schemas.microsoft.com/office/drawing/2014/main" id="{C2A5E841-5393-4BA0-8373-BA3C7A14A79B}"/>
              </a:ext>
            </a:extLst>
          </p:cNvPr>
          <p:cNvSpPr>
            <a:spLocks noGrp="1"/>
          </p:cNvSpPr>
          <p:nvPr>
            <p:ph type="body" sz="quarter" idx="12" hasCustomPrompt="1"/>
          </p:nvPr>
        </p:nvSpPr>
        <p:spPr>
          <a:xfrm>
            <a:off x="1770175" y="80011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3" name="Text Placeholder 7">
            <a:extLst>
              <a:ext uri="{FF2B5EF4-FFF2-40B4-BE49-F238E27FC236}">
                <a16:creationId xmlns:a16="http://schemas.microsoft.com/office/drawing/2014/main" id="{98FB3A01-518B-4543-A31C-D78BE9FE195A}"/>
              </a:ext>
            </a:extLst>
          </p:cNvPr>
          <p:cNvSpPr>
            <a:spLocks noGrp="1"/>
          </p:cNvSpPr>
          <p:nvPr>
            <p:ph type="body" sz="quarter" idx="13"/>
          </p:nvPr>
        </p:nvSpPr>
        <p:spPr>
          <a:xfrm>
            <a:off x="1770175" y="85429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4" name="Picture Placeholder 2">
            <a:extLst>
              <a:ext uri="{FF2B5EF4-FFF2-40B4-BE49-F238E27FC236}">
                <a16:creationId xmlns:a16="http://schemas.microsoft.com/office/drawing/2014/main" id="{DA04B2B7-0D15-40CE-8B0E-2D175120BEFC}"/>
              </a:ext>
            </a:extLst>
          </p:cNvPr>
          <p:cNvSpPr>
            <a:spLocks noGrp="1"/>
          </p:cNvSpPr>
          <p:nvPr>
            <p:ph type="pic" sz="quarter" idx="16"/>
          </p:nvPr>
        </p:nvSpPr>
        <p:spPr>
          <a:xfrm>
            <a:off x="9948496" y="7635505"/>
            <a:ext cx="8088325" cy="725207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5" name="SmartArt Placeholder 11">
            <a:extLst>
              <a:ext uri="{FF2B5EF4-FFF2-40B4-BE49-F238E27FC236}">
                <a16:creationId xmlns:a16="http://schemas.microsoft.com/office/drawing/2014/main" id="{2C572409-298D-4B1A-AB35-A68BF97001F2}"/>
              </a:ext>
            </a:extLst>
          </p:cNvPr>
          <p:cNvSpPr>
            <a:spLocks noGrp="1"/>
          </p:cNvSpPr>
          <p:nvPr>
            <p:ph type="dgm" sz="quarter" idx="17"/>
          </p:nvPr>
        </p:nvSpPr>
        <p:spPr>
          <a:xfrm>
            <a:off x="9948496" y="7635505"/>
            <a:ext cx="8088326"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6" name="Text Placeholder 7">
            <a:extLst>
              <a:ext uri="{FF2B5EF4-FFF2-40B4-BE49-F238E27FC236}">
                <a16:creationId xmlns:a16="http://schemas.microsoft.com/office/drawing/2014/main" id="{5886C589-A10F-4986-9D23-7583BB3F6D37}"/>
              </a:ext>
            </a:extLst>
          </p:cNvPr>
          <p:cNvSpPr>
            <a:spLocks noGrp="1"/>
          </p:cNvSpPr>
          <p:nvPr>
            <p:ph type="body" sz="quarter" idx="18" hasCustomPrompt="1"/>
          </p:nvPr>
        </p:nvSpPr>
        <p:spPr>
          <a:xfrm>
            <a:off x="10349772" y="80011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7" name="Text Placeholder 7">
            <a:extLst>
              <a:ext uri="{FF2B5EF4-FFF2-40B4-BE49-F238E27FC236}">
                <a16:creationId xmlns:a16="http://schemas.microsoft.com/office/drawing/2014/main" id="{BA4751DB-3B4E-4DB3-85C7-D5D38696FDEE}"/>
              </a:ext>
            </a:extLst>
          </p:cNvPr>
          <p:cNvSpPr>
            <a:spLocks noGrp="1"/>
          </p:cNvSpPr>
          <p:nvPr>
            <p:ph type="body" sz="quarter" idx="19"/>
          </p:nvPr>
        </p:nvSpPr>
        <p:spPr>
          <a:xfrm>
            <a:off x="10349772" y="85429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0" name="Picture Placeholder 2">
            <a:extLst>
              <a:ext uri="{FF2B5EF4-FFF2-40B4-BE49-F238E27FC236}">
                <a16:creationId xmlns:a16="http://schemas.microsoft.com/office/drawing/2014/main" id="{51EE2403-906C-401F-B671-2A98D1F3E6CF}"/>
              </a:ext>
            </a:extLst>
          </p:cNvPr>
          <p:cNvSpPr>
            <a:spLocks noGrp="1"/>
          </p:cNvSpPr>
          <p:nvPr>
            <p:ph type="pic" sz="quarter" idx="20"/>
          </p:nvPr>
        </p:nvSpPr>
        <p:spPr>
          <a:xfrm>
            <a:off x="18537882" y="7635504"/>
            <a:ext cx="8046720" cy="725207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1" name="SmartArt Placeholder 11">
            <a:extLst>
              <a:ext uri="{FF2B5EF4-FFF2-40B4-BE49-F238E27FC236}">
                <a16:creationId xmlns:a16="http://schemas.microsoft.com/office/drawing/2014/main" id="{CDBB8854-7F94-4C72-88F9-B38617C12179}"/>
              </a:ext>
            </a:extLst>
          </p:cNvPr>
          <p:cNvSpPr>
            <a:spLocks noGrp="1"/>
          </p:cNvSpPr>
          <p:nvPr>
            <p:ph type="dgm" sz="quarter" idx="21"/>
          </p:nvPr>
        </p:nvSpPr>
        <p:spPr>
          <a:xfrm>
            <a:off x="18537882" y="76355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2" name="Text Placeholder 7">
            <a:extLst>
              <a:ext uri="{FF2B5EF4-FFF2-40B4-BE49-F238E27FC236}">
                <a16:creationId xmlns:a16="http://schemas.microsoft.com/office/drawing/2014/main" id="{8551EF1B-E95F-4004-ACA3-8DA15D9AE50B}"/>
              </a:ext>
            </a:extLst>
          </p:cNvPr>
          <p:cNvSpPr>
            <a:spLocks noGrp="1"/>
          </p:cNvSpPr>
          <p:nvPr>
            <p:ph type="body" sz="quarter" idx="22" hasCustomPrompt="1"/>
          </p:nvPr>
        </p:nvSpPr>
        <p:spPr>
          <a:xfrm>
            <a:off x="18929035" y="80011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3" name="Text Placeholder 7">
            <a:extLst>
              <a:ext uri="{FF2B5EF4-FFF2-40B4-BE49-F238E27FC236}">
                <a16:creationId xmlns:a16="http://schemas.microsoft.com/office/drawing/2014/main" id="{85F72041-B406-41FB-8388-4BC9C35F5378}"/>
              </a:ext>
            </a:extLst>
          </p:cNvPr>
          <p:cNvSpPr>
            <a:spLocks noGrp="1"/>
          </p:cNvSpPr>
          <p:nvPr>
            <p:ph type="body" sz="quarter" idx="23"/>
          </p:nvPr>
        </p:nvSpPr>
        <p:spPr>
          <a:xfrm>
            <a:off x="18929035" y="85429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4" name="Picture Placeholder 2">
            <a:extLst>
              <a:ext uri="{FF2B5EF4-FFF2-40B4-BE49-F238E27FC236}">
                <a16:creationId xmlns:a16="http://schemas.microsoft.com/office/drawing/2014/main" id="{DD4986A8-9043-43BE-AF5E-DE4E1BF0A1D5}"/>
              </a:ext>
            </a:extLst>
          </p:cNvPr>
          <p:cNvSpPr>
            <a:spLocks noGrp="1"/>
          </p:cNvSpPr>
          <p:nvPr>
            <p:ph type="pic" sz="quarter" idx="24"/>
          </p:nvPr>
        </p:nvSpPr>
        <p:spPr>
          <a:xfrm>
            <a:off x="27114414" y="7635504"/>
            <a:ext cx="8046720" cy="725207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5" name="SmartArt Placeholder 11">
            <a:extLst>
              <a:ext uri="{FF2B5EF4-FFF2-40B4-BE49-F238E27FC236}">
                <a16:creationId xmlns:a16="http://schemas.microsoft.com/office/drawing/2014/main" id="{08E24DCC-AD7E-4DB3-8E83-9C7FE46E65A8}"/>
              </a:ext>
            </a:extLst>
          </p:cNvPr>
          <p:cNvSpPr>
            <a:spLocks noGrp="1"/>
          </p:cNvSpPr>
          <p:nvPr>
            <p:ph type="dgm" sz="quarter" idx="25"/>
          </p:nvPr>
        </p:nvSpPr>
        <p:spPr>
          <a:xfrm>
            <a:off x="27114414" y="76355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6" name="Text Placeholder 7">
            <a:extLst>
              <a:ext uri="{FF2B5EF4-FFF2-40B4-BE49-F238E27FC236}">
                <a16:creationId xmlns:a16="http://schemas.microsoft.com/office/drawing/2014/main" id="{3E178201-E8AD-4D08-A1D4-130695578185}"/>
              </a:ext>
            </a:extLst>
          </p:cNvPr>
          <p:cNvSpPr>
            <a:spLocks noGrp="1"/>
          </p:cNvSpPr>
          <p:nvPr>
            <p:ph type="body" sz="quarter" idx="26" hasCustomPrompt="1"/>
          </p:nvPr>
        </p:nvSpPr>
        <p:spPr>
          <a:xfrm>
            <a:off x="27505567" y="80011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7" name="Text Placeholder 7">
            <a:extLst>
              <a:ext uri="{FF2B5EF4-FFF2-40B4-BE49-F238E27FC236}">
                <a16:creationId xmlns:a16="http://schemas.microsoft.com/office/drawing/2014/main" id="{7616E642-F1C0-4C26-B935-481B3E678375}"/>
              </a:ext>
            </a:extLst>
          </p:cNvPr>
          <p:cNvSpPr>
            <a:spLocks noGrp="1"/>
          </p:cNvSpPr>
          <p:nvPr>
            <p:ph type="body" sz="quarter" idx="27"/>
          </p:nvPr>
        </p:nvSpPr>
        <p:spPr>
          <a:xfrm>
            <a:off x="27505567" y="85429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9075384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 Panel">
    <p:spTree>
      <p:nvGrpSpPr>
        <p:cNvPr id="1" name=""/>
        <p:cNvGrpSpPr/>
        <p:nvPr/>
      </p:nvGrpSpPr>
      <p:grpSpPr>
        <a:xfrm>
          <a:off x="0" y="0"/>
          <a:ext cx="0" cy="0"/>
          <a:chOff x="0" y="0"/>
          <a:chExt cx="0" cy="0"/>
        </a:xfrm>
      </p:grpSpPr>
      <p:sp>
        <p:nvSpPr>
          <p:cNvPr id="23" name="Picture Placeholder 2">
            <a:extLst>
              <a:ext uri="{FF2B5EF4-FFF2-40B4-BE49-F238E27FC236}">
                <a16:creationId xmlns:a16="http://schemas.microsoft.com/office/drawing/2014/main" id="{919AC88E-08F5-44AA-804F-99BEC21408F8}"/>
              </a:ext>
            </a:extLst>
          </p:cNvPr>
          <p:cNvSpPr>
            <a:spLocks noGrp="1"/>
          </p:cNvSpPr>
          <p:nvPr>
            <p:ph type="pic" sz="quarter" idx="24"/>
          </p:nvPr>
        </p:nvSpPr>
        <p:spPr>
          <a:xfrm>
            <a:off x="24252342"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4" name="SmartArt Placeholder 11">
            <a:extLst>
              <a:ext uri="{FF2B5EF4-FFF2-40B4-BE49-F238E27FC236}">
                <a16:creationId xmlns:a16="http://schemas.microsoft.com/office/drawing/2014/main" id="{12B63267-D8B7-4261-B231-5D75B79819C4}"/>
              </a:ext>
            </a:extLst>
          </p:cNvPr>
          <p:cNvSpPr>
            <a:spLocks noGrp="1"/>
          </p:cNvSpPr>
          <p:nvPr>
            <p:ph type="dgm" sz="quarter" idx="25"/>
          </p:nvPr>
        </p:nvSpPr>
        <p:spPr>
          <a:xfrm>
            <a:off x="24252342" y="5006604"/>
            <a:ext cx="10908792" cy="3039873"/>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5" name="Text Placeholder 7">
            <a:extLst>
              <a:ext uri="{FF2B5EF4-FFF2-40B4-BE49-F238E27FC236}">
                <a16:creationId xmlns:a16="http://schemas.microsoft.com/office/drawing/2014/main" id="{8404D2F4-BE24-46EB-BDF0-9AF1A1A18D11}"/>
              </a:ext>
            </a:extLst>
          </p:cNvPr>
          <p:cNvSpPr>
            <a:spLocks noGrp="1"/>
          </p:cNvSpPr>
          <p:nvPr>
            <p:ph type="body" sz="quarter" idx="26" hasCustomPrompt="1"/>
          </p:nvPr>
        </p:nvSpPr>
        <p:spPr>
          <a:xfrm>
            <a:off x="24694654"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6" name="Text Placeholder 7">
            <a:extLst>
              <a:ext uri="{FF2B5EF4-FFF2-40B4-BE49-F238E27FC236}">
                <a16:creationId xmlns:a16="http://schemas.microsoft.com/office/drawing/2014/main" id="{49971518-8A21-4B25-AC1E-4D98A75F9EBE}"/>
              </a:ext>
            </a:extLst>
          </p:cNvPr>
          <p:cNvSpPr>
            <a:spLocks noGrp="1"/>
          </p:cNvSpPr>
          <p:nvPr>
            <p:ph type="body" sz="quarter" idx="27"/>
          </p:nvPr>
        </p:nvSpPr>
        <p:spPr>
          <a:xfrm>
            <a:off x="24694654"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9" name="Picture Placeholder 2">
            <a:extLst>
              <a:ext uri="{FF2B5EF4-FFF2-40B4-BE49-F238E27FC236}">
                <a16:creationId xmlns:a16="http://schemas.microsoft.com/office/drawing/2014/main" id="{F36D14ED-9827-42DA-8E47-85943E9CA0A4}"/>
              </a:ext>
            </a:extLst>
          </p:cNvPr>
          <p:cNvSpPr>
            <a:spLocks noGrp="1"/>
          </p:cNvSpPr>
          <p:nvPr>
            <p:ph type="pic" sz="quarter" idx="20"/>
          </p:nvPr>
        </p:nvSpPr>
        <p:spPr>
          <a:xfrm>
            <a:off x="12812451"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0" name="SmartArt Placeholder 11">
            <a:extLst>
              <a:ext uri="{FF2B5EF4-FFF2-40B4-BE49-F238E27FC236}">
                <a16:creationId xmlns:a16="http://schemas.microsoft.com/office/drawing/2014/main" id="{1CFA0EED-D3F0-427C-BE16-4E67EB10E1FE}"/>
              </a:ext>
            </a:extLst>
          </p:cNvPr>
          <p:cNvSpPr>
            <a:spLocks noGrp="1"/>
          </p:cNvSpPr>
          <p:nvPr>
            <p:ph type="dgm" sz="quarter" idx="21"/>
          </p:nvPr>
        </p:nvSpPr>
        <p:spPr>
          <a:xfrm>
            <a:off x="12812451" y="5006604"/>
            <a:ext cx="10908792" cy="3039873"/>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1" name="Text Placeholder 7">
            <a:extLst>
              <a:ext uri="{FF2B5EF4-FFF2-40B4-BE49-F238E27FC236}">
                <a16:creationId xmlns:a16="http://schemas.microsoft.com/office/drawing/2014/main" id="{800F03C3-7FB2-4FEC-9EB7-18C7FDEBAC50}"/>
              </a:ext>
            </a:extLst>
          </p:cNvPr>
          <p:cNvSpPr>
            <a:spLocks noGrp="1"/>
          </p:cNvSpPr>
          <p:nvPr>
            <p:ph type="body" sz="quarter" idx="22" hasCustomPrompt="1"/>
          </p:nvPr>
        </p:nvSpPr>
        <p:spPr>
          <a:xfrm>
            <a:off x="13260795"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2" name="Text Placeholder 7">
            <a:extLst>
              <a:ext uri="{FF2B5EF4-FFF2-40B4-BE49-F238E27FC236}">
                <a16:creationId xmlns:a16="http://schemas.microsoft.com/office/drawing/2014/main" id="{CB140B56-5357-462A-AAEC-09724D57F4F4}"/>
              </a:ext>
            </a:extLst>
          </p:cNvPr>
          <p:cNvSpPr>
            <a:spLocks noGrp="1"/>
          </p:cNvSpPr>
          <p:nvPr>
            <p:ph type="body" sz="quarter" idx="23"/>
          </p:nvPr>
        </p:nvSpPr>
        <p:spPr>
          <a:xfrm>
            <a:off x="13260795"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9022"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9022" y="500660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827366"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827366"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7" name="Picture Placeholder 2">
            <a:extLst>
              <a:ext uri="{FF2B5EF4-FFF2-40B4-BE49-F238E27FC236}">
                <a16:creationId xmlns:a16="http://schemas.microsoft.com/office/drawing/2014/main" id="{953D4CF9-25C3-412B-ADC2-B2D88A41C0EF}"/>
              </a:ext>
            </a:extLst>
          </p:cNvPr>
          <p:cNvSpPr>
            <a:spLocks noGrp="1"/>
          </p:cNvSpPr>
          <p:nvPr>
            <p:ph type="pic" sz="quarter" idx="28"/>
          </p:nvPr>
        </p:nvSpPr>
        <p:spPr>
          <a:xfrm>
            <a:off x="7109496"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8" name="SmartArt Placeholder 11">
            <a:extLst>
              <a:ext uri="{FF2B5EF4-FFF2-40B4-BE49-F238E27FC236}">
                <a16:creationId xmlns:a16="http://schemas.microsoft.com/office/drawing/2014/main" id="{8EA8CB9C-3D57-40E4-B5CC-26A50865E4B1}"/>
              </a:ext>
            </a:extLst>
          </p:cNvPr>
          <p:cNvSpPr>
            <a:spLocks noGrp="1"/>
          </p:cNvSpPr>
          <p:nvPr>
            <p:ph type="dgm" sz="quarter" idx="29"/>
          </p:nvPr>
        </p:nvSpPr>
        <p:spPr>
          <a:xfrm>
            <a:off x="7109496"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9" name="Text Placeholder 7">
            <a:extLst>
              <a:ext uri="{FF2B5EF4-FFF2-40B4-BE49-F238E27FC236}">
                <a16:creationId xmlns:a16="http://schemas.microsoft.com/office/drawing/2014/main" id="{18F85040-B877-4FE0-9FEC-C7F8EBC8D573}"/>
              </a:ext>
            </a:extLst>
          </p:cNvPr>
          <p:cNvSpPr>
            <a:spLocks noGrp="1"/>
          </p:cNvSpPr>
          <p:nvPr>
            <p:ph type="body" sz="quarter" idx="30" hasCustomPrompt="1"/>
          </p:nvPr>
        </p:nvSpPr>
        <p:spPr>
          <a:xfrm>
            <a:off x="7557840"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0" name="Text Placeholder 7">
            <a:extLst>
              <a:ext uri="{FF2B5EF4-FFF2-40B4-BE49-F238E27FC236}">
                <a16:creationId xmlns:a16="http://schemas.microsoft.com/office/drawing/2014/main" id="{0CDC55E6-349A-4B32-A9C7-52419AF2BAA4}"/>
              </a:ext>
            </a:extLst>
          </p:cNvPr>
          <p:cNvSpPr>
            <a:spLocks noGrp="1"/>
          </p:cNvSpPr>
          <p:nvPr>
            <p:ph type="body" sz="quarter" idx="31"/>
          </p:nvPr>
        </p:nvSpPr>
        <p:spPr>
          <a:xfrm>
            <a:off x="7557840"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1" name="Picture Placeholder 2">
            <a:extLst>
              <a:ext uri="{FF2B5EF4-FFF2-40B4-BE49-F238E27FC236}">
                <a16:creationId xmlns:a16="http://schemas.microsoft.com/office/drawing/2014/main" id="{C919CAA4-574F-4D56-ADB8-6117A20B69DC}"/>
              </a:ext>
            </a:extLst>
          </p:cNvPr>
          <p:cNvSpPr>
            <a:spLocks noGrp="1"/>
          </p:cNvSpPr>
          <p:nvPr>
            <p:ph type="pic" sz="quarter" idx="32"/>
          </p:nvPr>
        </p:nvSpPr>
        <p:spPr>
          <a:xfrm>
            <a:off x="18518703"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2" name="SmartArt Placeholder 11">
            <a:extLst>
              <a:ext uri="{FF2B5EF4-FFF2-40B4-BE49-F238E27FC236}">
                <a16:creationId xmlns:a16="http://schemas.microsoft.com/office/drawing/2014/main" id="{B98F4E09-2F66-496C-826C-F390DEAA3EFF}"/>
              </a:ext>
            </a:extLst>
          </p:cNvPr>
          <p:cNvSpPr>
            <a:spLocks noGrp="1"/>
          </p:cNvSpPr>
          <p:nvPr>
            <p:ph type="dgm" sz="quarter" idx="33"/>
          </p:nvPr>
        </p:nvSpPr>
        <p:spPr>
          <a:xfrm>
            <a:off x="18518703"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3" name="Text Placeholder 7">
            <a:extLst>
              <a:ext uri="{FF2B5EF4-FFF2-40B4-BE49-F238E27FC236}">
                <a16:creationId xmlns:a16="http://schemas.microsoft.com/office/drawing/2014/main" id="{606651CF-F559-4442-A9FE-B8B197294D5D}"/>
              </a:ext>
            </a:extLst>
          </p:cNvPr>
          <p:cNvSpPr>
            <a:spLocks noGrp="1"/>
          </p:cNvSpPr>
          <p:nvPr>
            <p:ph type="body" sz="quarter" idx="34" hasCustomPrompt="1"/>
          </p:nvPr>
        </p:nvSpPr>
        <p:spPr>
          <a:xfrm>
            <a:off x="18967047"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4" name="Text Placeholder 7">
            <a:extLst>
              <a:ext uri="{FF2B5EF4-FFF2-40B4-BE49-F238E27FC236}">
                <a16:creationId xmlns:a16="http://schemas.microsoft.com/office/drawing/2014/main" id="{6177CD28-7BC6-4C51-814E-A8B4D2C2A5FA}"/>
              </a:ext>
            </a:extLst>
          </p:cNvPr>
          <p:cNvSpPr>
            <a:spLocks noGrp="1"/>
          </p:cNvSpPr>
          <p:nvPr>
            <p:ph type="body" sz="quarter" idx="35"/>
          </p:nvPr>
        </p:nvSpPr>
        <p:spPr>
          <a:xfrm>
            <a:off x="18967047"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2972781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 Panel">
    <p:spTree>
      <p:nvGrpSpPr>
        <p:cNvPr id="1" name=""/>
        <p:cNvGrpSpPr/>
        <p:nvPr/>
      </p:nvGrpSpPr>
      <p:grpSpPr>
        <a:xfrm>
          <a:off x="0" y="0"/>
          <a:ext cx="0" cy="0"/>
          <a:chOff x="0" y="0"/>
          <a:chExt cx="0" cy="0"/>
        </a:xfrm>
      </p:grpSpPr>
      <p:sp>
        <p:nvSpPr>
          <p:cNvPr id="23" name="Picture Placeholder 2">
            <a:extLst>
              <a:ext uri="{FF2B5EF4-FFF2-40B4-BE49-F238E27FC236}">
                <a16:creationId xmlns:a16="http://schemas.microsoft.com/office/drawing/2014/main" id="{919AC88E-08F5-44AA-804F-99BEC21408F8}"/>
              </a:ext>
            </a:extLst>
          </p:cNvPr>
          <p:cNvSpPr>
            <a:spLocks noGrp="1"/>
          </p:cNvSpPr>
          <p:nvPr>
            <p:ph type="pic" sz="quarter" idx="24"/>
          </p:nvPr>
        </p:nvSpPr>
        <p:spPr>
          <a:xfrm>
            <a:off x="24252342"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4" name="SmartArt Placeholder 11">
            <a:extLst>
              <a:ext uri="{FF2B5EF4-FFF2-40B4-BE49-F238E27FC236}">
                <a16:creationId xmlns:a16="http://schemas.microsoft.com/office/drawing/2014/main" id="{12B63267-D8B7-4261-B231-5D75B79819C4}"/>
              </a:ext>
            </a:extLst>
          </p:cNvPr>
          <p:cNvSpPr>
            <a:spLocks noGrp="1"/>
          </p:cNvSpPr>
          <p:nvPr>
            <p:ph type="dgm" sz="quarter" idx="25"/>
          </p:nvPr>
        </p:nvSpPr>
        <p:spPr>
          <a:xfrm>
            <a:off x="24252342" y="5006604"/>
            <a:ext cx="10908792" cy="3039873"/>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5" name="Text Placeholder 7">
            <a:extLst>
              <a:ext uri="{FF2B5EF4-FFF2-40B4-BE49-F238E27FC236}">
                <a16:creationId xmlns:a16="http://schemas.microsoft.com/office/drawing/2014/main" id="{8404D2F4-BE24-46EB-BDF0-9AF1A1A18D11}"/>
              </a:ext>
            </a:extLst>
          </p:cNvPr>
          <p:cNvSpPr>
            <a:spLocks noGrp="1"/>
          </p:cNvSpPr>
          <p:nvPr>
            <p:ph type="body" sz="quarter" idx="26" hasCustomPrompt="1"/>
          </p:nvPr>
        </p:nvSpPr>
        <p:spPr>
          <a:xfrm>
            <a:off x="24694654"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6" name="Text Placeholder 7">
            <a:extLst>
              <a:ext uri="{FF2B5EF4-FFF2-40B4-BE49-F238E27FC236}">
                <a16:creationId xmlns:a16="http://schemas.microsoft.com/office/drawing/2014/main" id="{49971518-8A21-4B25-AC1E-4D98A75F9EBE}"/>
              </a:ext>
            </a:extLst>
          </p:cNvPr>
          <p:cNvSpPr>
            <a:spLocks noGrp="1"/>
          </p:cNvSpPr>
          <p:nvPr>
            <p:ph type="body" sz="quarter" idx="27"/>
          </p:nvPr>
        </p:nvSpPr>
        <p:spPr>
          <a:xfrm>
            <a:off x="24694654"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9" name="Picture Placeholder 2">
            <a:extLst>
              <a:ext uri="{FF2B5EF4-FFF2-40B4-BE49-F238E27FC236}">
                <a16:creationId xmlns:a16="http://schemas.microsoft.com/office/drawing/2014/main" id="{F36D14ED-9827-42DA-8E47-85943E9CA0A4}"/>
              </a:ext>
            </a:extLst>
          </p:cNvPr>
          <p:cNvSpPr>
            <a:spLocks noGrp="1"/>
          </p:cNvSpPr>
          <p:nvPr>
            <p:ph type="pic" sz="quarter" idx="20"/>
          </p:nvPr>
        </p:nvSpPr>
        <p:spPr>
          <a:xfrm>
            <a:off x="12812451"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0" name="SmartArt Placeholder 11">
            <a:extLst>
              <a:ext uri="{FF2B5EF4-FFF2-40B4-BE49-F238E27FC236}">
                <a16:creationId xmlns:a16="http://schemas.microsoft.com/office/drawing/2014/main" id="{1CFA0EED-D3F0-427C-BE16-4E67EB10E1FE}"/>
              </a:ext>
            </a:extLst>
          </p:cNvPr>
          <p:cNvSpPr>
            <a:spLocks noGrp="1"/>
          </p:cNvSpPr>
          <p:nvPr>
            <p:ph type="dgm" sz="quarter" idx="21"/>
          </p:nvPr>
        </p:nvSpPr>
        <p:spPr>
          <a:xfrm>
            <a:off x="12812451" y="5006604"/>
            <a:ext cx="10908792" cy="3039873"/>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1" name="Text Placeholder 7">
            <a:extLst>
              <a:ext uri="{FF2B5EF4-FFF2-40B4-BE49-F238E27FC236}">
                <a16:creationId xmlns:a16="http://schemas.microsoft.com/office/drawing/2014/main" id="{800F03C3-7FB2-4FEC-9EB7-18C7FDEBAC50}"/>
              </a:ext>
            </a:extLst>
          </p:cNvPr>
          <p:cNvSpPr>
            <a:spLocks noGrp="1"/>
          </p:cNvSpPr>
          <p:nvPr>
            <p:ph type="body" sz="quarter" idx="22" hasCustomPrompt="1"/>
          </p:nvPr>
        </p:nvSpPr>
        <p:spPr>
          <a:xfrm>
            <a:off x="13260795"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2" name="Text Placeholder 7">
            <a:extLst>
              <a:ext uri="{FF2B5EF4-FFF2-40B4-BE49-F238E27FC236}">
                <a16:creationId xmlns:a16="http://schemas.microsoft.com/office/drawing/2014/main" id="{CB140B56-5357-462A-AAEC-09724D57F4F4}"/>
              </a:ext>
            </a:extLst>
          </p:cNvPr>
          <p:cNvSpPr>
            <a:spLocks noGrp="1"/>
          </p:cNvSpPr>
          <p:nvPr>
            <p:ph type="body" sz="quarter" idx="23"/>
          </p:nvPr>
        </p:nvSpPr>
        <p:spPr>
          <a:xfrm>
            <a:off x="13260795"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9022"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9022" y="500660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827366"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827366"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7" name="Picture Placeholder 2">
            <a:extLst>
              <a:ext uri="{FF2B5EF4-FFF2-40B4-BE49-F238E27FC236}">
                <a16:creationId xmlns:a16="http://schemas.microsoft.com/office/drawing/2014/main" id="{953D4CF9-25C3-412B-ADC2-B2D88A41C0EF}"/>
              </a:ext>
            </a:extLst>
          </p:cNvPr>
          <p:cNvSpPr>
            <a:spLocks noGrp="1"/>
          </p:cNvSpPr>
          <p:nvPr>
            <p:ph type="pic" sz="quarter" idx="28"/>
          </p:nvPr>
        </p:nvSpPr>
        <p:spPr>
          <a:xfrm>
            <a:off x="1379022"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8" name="SmartArt Placeholder 11">
            <a:extLst>
              <a:ext uri="{FF2B5EF4-FFF2-40B4-BE49-F238E27FC236}">
                <a16:creationId xmlns:a16="http://schemas.microsoft.com/office/drawing/2014/main" id="{8EA8CB9C-3D57-40E4-B5CC-26A50865E4B1}"/>
              </a:ext>
            </a:extLst>
          </p:cNvPr>
          <p:cNvSpPr>
            <a:spLocks noGrp="1"/>
          </p:cNvSpPr>
          <p:nvPr>
            <p:ph type="dgm" sz="quarter" idx="29"/>
          </p:nvPr>
        </p:nvSpPr>
        <p:spPr>
          <a:xfrm>
            <a:off x="1379022"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9" name="Text Placeholder 7">
            <a:extLst>
              <a:ext uri="{FF2B5EF4-FFF2-40B4-BE49-F238E27FC236}">
                <a16:creationId xmlns:a16="http://schemas.microsoft.com/office/drawing/2014/main" id="{18F85040-B877-4FE0-9FEC-C7F8EBC8D573}"/>
              </a:ext>
            </a:extLst>
          </p:cNvPr>
          <p:cNvSpPr>
            <a:spLocks noGrp="1"/>
          </p:cNvSpPr>
          <p:nvPr>
            <p:ph type="body" sz="quarter" idx="30" hasCustomPrompt="1"/>
          </p:nvPr>
        </p:nvSpPr>
        <p:spPr>
          <a:xfrm>
            <a:off x="1827366"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0" name="Text Placeholder 7">
            <a:extLst>
              <a:ext uri="{FF2B5EF4-FFF2-40B4-BE49-F238E27FC236}">
                <a16:creationId xmlns:a16="http://schemas.microsoft.com/office/drawing/2014/main" id="{0CDC55E6-349A-4B32-A9C7-52419AF2BAA4}"/>
              </a:ext>
            </a:extLst>
          </p:cNvPr>
          <p:cNvSpPr>
            <a:spLocks noGrp="1"/>
          </p:cNvSpPr>
          <p:nvPr>
            <p:ph type="body" sz="quarter" idx="31"/>
          </p:nvPr>
        </p:nvSpPr>
        <p:spPr>
          <a:xfrm>
            <a:off x="1827366"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1" name="Picture Placeholder 2">
            <a:extLst>
              <a:ext uri="{FF2B5EF4-FFF2-40B4-BE49-F238E27FC236}">
                <a16:creationId xmlns:a16="http://schemas.microsoft.com/office/drawing/2014/main" id="{C919CAA4-574F-4D56-ADB8-6117A20B69DC}"/>
              </a:ext>
            </a:extLst>
          </p:cNvPr>
          <p:cNvSpPr>
            <a:spLocks noGrp="1"/>
          </p:cNvSpPr>
          <p:nvPr>
            <p:ph type="pic" sz="quarter" idx="32"/>
          </p:nvPr>
        </p:nvSpPr>
        <p:spPr>
          <a:xfrm>
            <a:off x="12803395"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2" name="SmartArt Placeholder 11">
            <a:extLst>
              <a:ext uri="{FF2B5EF4-FFF2-40B4-BE49-F238E27FC236}">
                <a16:creationId xmlns:a16="http://schemas.microsoft.com/office/drawing/2014/main" id="{B98F4E09-2F66-496C-826C-F390DEAA3EFF}"/>
              </a:ext>
            </a:extLst>
          </p:cNvPr>
          <p:cNvSpPr>
            <a:spLocks noGrp="1"/>
          </p:cNvSpPr>
          <p:nvPr>
            <p:ph type="dgm" sz="quarter" idx="33"/>
          </p:nvPr>
        </p:nvSpPr>
        <p:spPr>
          <a:xfrm>
            <a:off x="12803395"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3" name="Text Placeholder 7">
            <a:extLst>
              <a:ext uri="{FF2B5EF4-FFF2-40B4-BE49-F238E27FC236}">
                <a16:creationId xmlns:a16="http://schemas.microsoft.com/office/drawing/2014/main" id="{606651CF-F559-4442-A9FE-B8B197294D5D}"/>
              </a:ext>
            </a:extLst>
          </p:cNvPr>
          <p:cNvSpPr>
            <a:spLocks noGrp="1"/>
          </p:cNvSpPr>
          <p:nvPr>
            <p:ph type="body" sz="quarter" idx="34" hasCustomPrompt="1"/>
          </p:nvPr>
        </p:nvSpPr>
        <p:spPr>
          <a:xfrm>
            <a:off x="13251739"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4" name="Text Placeholder 7">
            <a:extLst>
              <a:ext uri="{FF2B5EF4-FFF2-40B4-BE49-F238E27FC236}">
                <a16:creationId xmlns:a16="http://schemas.microsoft.com/office/drawing/2014/main" id="{6177CD28-7BC6-4C51-814E-A8B4D2C2A5FA}"/>
              </a:ext>
            </a:extLst>
          </p:cNvPr>
          <p:cNvSpPr>
            <a:spLocks noGrp="1"/>
          </p:cNvSpPr>
          <p:nvPr>
            <p:ph type="body" sz="quarter" idx="35"/>
          </p:nvPr>
        </p:nvSpPr>
        <p:spPr>
          <a:xfrm>
            <a:off x="13251739"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5" name="Picture Placeholder 2">
            <a:extLst>
              <a:ext uri="{FF2B5EF4-FFF2-40B4-BE49-F238E27FC236}">
                <a16:creationId xmlns:a16="http://schemas.microsoft.com/office/drawing/2014/main" id="{B84230F4-6067-4035-AA3D-9A5C5FFAD202}"/>
              </a:ext>
            </a:extLst>
          </p:cNvPr>
          <p:cNvSpPr>
            <a:spLocks noGrp="1"/>
          </p:cNvSpPr>
          <p:nvPr>
            <p:ph type="pic" sz="quarter" idx="36"/>
          </p:nvPr>
        </p:nvSpPr>
        <p:spPr>
          <a:xfrm>
            <a:off x="24252342"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6" name="SmartArt Placeholder 11">
            <a:extLst>
              <a:ext uri="{FF2B5EF4-FFF2-40B4-BE49-F238E27FC236}">
                <a16:creationId xmlns:a16="http://schemas.microsoft.com/office/drawing/2014/main" id="{E53E0F1D-B175-4CC5-85A6-BF2DAF84D804}"/>
              </a:ext>
            </a:extLst>
          </p:cNvPr>
          <p:cNvSpPr>
            <a:spLocks noGrp="1"/>
          </p:cNvSpPr>
          <p:nvPr>
            <p:ph type="dgm" sz="quarter" idx="37"/>
          </p:nvPr>
        </p:nvSpPr>
        <p:spPr>
          <a:xfrm>
            <a:off x="24252342"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7" name="Text Placeholder 7">
            <a:extLst>
              <a:ext uri="{FF2B5EF4-FFF2-40B4-BE49-F238E27FC236}">
                <a16:creationId xmlns:a16="http://schemas.microsoft.com/office/drawing/2014/main" id="{38303A1D-2E9F-4B89-A4C6-6A0E69C25273}"/>
              </a:ext>
            </a:extLst>
          </p:cNvPr>
          <p:cNvSpPr>
            <a:spLocks noGrp="1"/>
          </p:cNvSpPr>
          <p:nvPr>
            <p:ph type="body" sz="quarter" idx="38" hasCustomPrompt="1"/>
          </p:nvPr>
        </p:nvSpPr>
        <p:spPr>
          <a:xfrm>
            <a:off x="24699796"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8" name="Text Placeholder 7">
            <a:extLst>
              <a:ext uri="{FF2B5EF4-FFF2-40B4-BE49-F238E27FC236}">
                <a16:creationId xmlns:a16="http://schemas.microsoft.com/office/drawing/2014/main" id="{FFF83B91-714A-49C0-8BDD-6ADCD4DF8A53}"/>
              </a:ext>
            </a:extLst>
          </p:cNvPr>
          <p:cNvSpPr>
            <a:spLocks noGrp="1"/>
          </p:cNvSpPr>
          <p:nvPr>
            <p:ph type="body" sz="quarter" idx="39"/>
          </p:nvPr>
        </p:nvSpPr>
        <p:spPr>
          <a:xfrm>
            <a:off x="24699796"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4506987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7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9022"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9022"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77017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77017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8" name="Picture Placeholder 2">
            <a:extLst>
              <a:ext uri="{FF2B5EF4-FFF2-40B4-BE49-F238E27FC236}">
                <a16:creationId xmlns:a16="http://schemas.microsoft.com/office/drawing/2014/main" id="{3E7B2B9E-5E07-459D-9B90-EEEEFFF8EDC2}"/>
              </a:ext>
            </a:extLst>
          </p:cNvPr>
          <p:cNvSpPr>
            <a:spLocks noGrp="1"/>
          </p:cNvSpPr>
          <p:nvPr>
            <p:ph type="pic" sz="quarter" idx="16"/>
          </p:nvPr>
        </p:nvSpPr>
        <p:spPr>
          <a:xfrm>
            <a:off x="9949094" y="5006605"/>
            <a:ext cx="8046720" cy="605192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9" name="SmartArt Placeholder 11">
            <a:extLst>
              <a:ext uri="{FF2B5EF4-FFF2-40B4-BE49-F238E27FC236}">
                <a16:creationId xmlns:a16="http://schemas.microsoft.com/office/drawing/2014/main" id="{B0AE2000-F9BC-4157-AC6E-798C4ACBB6C3}"/>
              </a:ext>
            </a:extLst>
          </p:cNvPr>
          <p:cNvSpPr>
            <a:spLocks noGrp="1"/>
          </p:cNvSpPr>
          <p:nvPr>
            <p:ph type="dgm" sz="quarter" idx="17"/>
          </p:nvPr>
        </p:nvSpPr>
        <p:spPr>
          <a:xfrm>
            <a:off x="9949094" y="5006605"/>
            <a:ext cx="8046720"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0" name="Text Placeholder 7">
            <a:extLst>
              <a:ext uri="{FF2B5EF4-FFF2-40B4-BE49-F238E27FC236}">
                <a16:creationId xmlns:a16="http://schemas.microsoft.com/office/drawing/2014/main" id="{A97FF50B-ACD5-4975-A584-A30899C2B34E}"/>
              </a:ext>
            </a:extLst>
          </p:cNvPr>
          <p:cNvSpPr>
            <a:spLocks noGrp="1"/>
          </p:cNvSpPr>
          <p:nvPr>
            <p:ph type="body" sz="quarter" idx="18" hasCustomPrompt="1"/>
          </p:nvPr>
        </p:nvSpPr>
        <p:spPr>
          <a:xfrm>
            <a:off x="10340247"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1" name="Text Placeholder 7">
            <a:extLst>
              <a:ext uri="{FF2B5EF4-FFF2-40B4-BE49-F238E27FC236}">
                <a16:creationId xmlns:a16="http://schemas.microsoft.com/office/drawing/2014/main" id="{75C7109F-4BAF-43F9-B57B-9484A7E581DC}"/>
              </a:ext>
            </a:extLst>
          </p:cNvPr>
          <p:cNvSpPr>
            <a:spLocks noGrp="1"/>
          </p:cNvSpPr>
          <p:nvPr>
            <p:ph type="body" sz="quarter" idx="19"/>
          </p:nvPr>
        </p:nvSpPr>
        <p:spPr>
          <a:xfrm>
            <a:off x="10340247"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2" name="Picture Placeholder 2">
            <a:extLst>
              <a:ext uri="{FF2B5EF4-FFF2-40B4-BE49-F238E27FC236}">
                <a16:creationId xmlns:a16="http://schemas.microsoft.com/office/drawing/2014/main" id="{4AEF9B76-70DD-4B7B-A754-EB56FDD8BD50}"/>
              </a:ext>
            </a:extLst>
          </p:cNvPr>
          <p:cNvSpPr>
            <a:spLocks noGrp="1"/>
          </p:cNvSpPr>
          <p:nvPr>
            <p:ph type="pic" sz="quarter" idx="20"/>
          </p:nvPr>
        </p:nvSpPr>
        <p:spPr>
          <a:xfrm>
            <a:off x="18537882"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3" name="SmartArt Placeholder 11">
            <a:extLst>
              <a:ext uri="{FF2B5EF4-FFF2-40B4-BE49-F238E27FC236}">
                <a16:creationId xmlns:a16="http://schemas.microsoft.com/office/drawing/2014/main" id="{A25BA5C0-E045-42D2-8510-F0AA6E7F7D5A}"/>
              </a:ext>
            </a:extLst>
          </p:cNvPr>
          <p:cNvSpPr>
            <a:spLocks noGrp="1"/>
          </p:cNvSpPr>
          <p:nvPr>
            <p:ph type="dgm" sz="quarter" idx="21"/>
          </p:nvPr>
        </p:nvSpPr>
        <p:spPr>
          <a:xfrm>
            <a:off x="18537882"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4" name="Text Placeholder 7">
            <a:extLst>
              <a:ext uri="{FF2B5EF4-FFF2-40B4-BE49-F238E27FC236}">
                <a16:creationId xmlns:a16="http://schemas.microsoft.com/office/drawing/2014/main" id="{BE23960D-D6C3-4144-AF98-78BF113FAE24}"/>
              </a:ext>
            </a:extLst>
          </p:cNvPr>
          <p:cNvSpPr>
            <a:spLocks noGrp="1"/>
          </p:cNvSpPr>
          <p:nvPr>
            <p:ph type="body" sz="quarter" idx="22" hasCustomPrompt="1"/>
          </p:nvPr>
        </p:nvSpPr>
        <p:spPr>
          <a:xfrm>
            <a:off x="1892903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5" name="Text Placeholder 7">
            <a:extLst>
              <a:ext uri="{FF2B5EF4-FFF2-40B4-BE49-F238E27FC236}">
                <a16:creationId xmlns:a16="http://schemas.microsoft.com/office/drawing/2014/main" id="{F98420C4-0AF2-4F2D-AC34-86501E787337}"/>
              </a:ext>
            </a:extLst>
          </p:cNvPr>
          <p:cNvSpPr>
            <a:spLocks noGrp="1"/>
          </p:cNvSpPr>
          <p:nvPr>
            <p:ph type="body" sz="quarter" idx="23"/>
          </p:nvPr>
        </p:nvSpPr>
        <p:spPr>
          <a:xfrm>
            <a:off x="1892903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0" name="Picture Placeholder 2">
            <a:extLst>
              <a:ext uri="{FF2B5EF4-FFF2-40B4-BE49-F238E27FC236}">
                <a16:creationId xmlns:a16="http://schemas.microsoft.com/office/drawing/2014/main" id="{67F8626F-5B51-4C5A-AE03-D43F401D0BEB}"/>
              </a:ext>
            </a:extLst>
          </p:cNvPr>
          <p:cNvSpPr>
            <a:spLocks noGrp="1"/>
          </p:cNvSpPr>
          <p:nvPr>
            <p:ph type="pic" sz="quarter" idx="32"/>
          </p:nvPr>
        </p:nvSpPr>
        <p:spPr>
          <a:xfrm>
            <a:off x="5633349" y="11604254"/>
            <a:ext cx="8046720" cy="605192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1" name="SmartArt Placeholder 11">
            <a:extLst>
              <a:ext uri="{FF2B5EF4-FFF2-40B4-BE49-F238E27FC236}">
                <a16:creationId xmlns:a16="http://schemas.microsoft.com/office/drawing/2014/main" id="{8DD557E2-CCE4-43D7-9D78-B0817C7B2923}"/>
              </a:ext>
            </a:extLst>
          </p:cNvPr>
          <p:cNvSpPr>
            <a:spLocks noGrp="1"/>
          </p:cNvSpPr>
          <p:nvPr>
            <p:ph type="dgm" sz="quarter" idx="33"/>
          </p:nvPr>
        </p:nvSpPr>
        <p:spPr>
          <a:xfrm>
            <a:off x="5633349" y="11604254"/>
            <a:ext cx="8046720"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2" name="Text Placeholder 7">
            <a:extLst>
              <a:ext uri="{FF2B5EF4-FFF2-40B4-BE49-F238E27FC236}">
                <a16:creationId xmlns:a16="http://schemas.microsoft.com/office/drawing/2014/main" id="{C2C4002B-1138-456D-95F6-91FFB8191621}"/>
              </a:ext>
            </a:extLst>
          </p:cNvPr>
          <p:cNvSpPr>
            <a:spLocks noGrp="1"/>
          </p:cNvSpPr>
          <p:nvPr>
            <p:ph type="body" sz="quarter" idx="34" hasCustomPrompt="1"/>
          </p:nvPr>
        </p:nvSpPr>
        <p:spPr>
          <a:xfrm>
            <a:off x="6024502"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3" name="Text Placeholder 7">
            <a:extLst>
              <a:ext uri="{FF2B5EF4-FFF2-40B4-BE49-F238E27FC236}">
                <a16:creationId xmlns:a16="http://schemas.microsoft.com/office/drawing/2014/main" id="{46970529-034D-4127-A5CC-309EE97311E9}"/>
              </a:ext>
            </a:extLst>
          </p:cNvPr>
          <p:cNvSpPr>
            <a:spLocks noGrp="1"/>
          </p:cNvSpPr>
          <p:nvPr>
            <p:ph type="body" sz="quarter" idx="35"/>
          </p:nvPr>
        </p:nvSpPr>
        <p:spPr>
          <a:xfrm>
            <a:off x="6024502"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4" name="Picture Placeholder 2">
            <a:extLst>
              <a:ext uri="{FF2B5EF4-FFF2-40B4-BE49-F238E27FC236}">
                <a16:creationId xmlns:a16="http://schemas.microsoft.com/office/drawing/2014/main" id="{CD1B4209-8970-46C2-8DE0-F0B9A5459CB1}"/>
              </a:ext>
            </a:extLst>
          </p:cNvPr>
          <p:cNvSpPr>
            <a:spLocks noGrp="1"/>
          </p:cNvSpPr>
          <p:nvPr>
            <p:ph type="pic" sz="quarter" idx="36"/>
          </p:nvPr>
        </p:nvSpPr>
        <p:spPr>
          <a:xfrm>
            <a:off x="14222137"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5" name="SmartArt Placeholder 11">
            <a:extLst>
              <a:ext uri="{FF2B5EF4-FFF2-40B4-BE49-F238E27FC236}">
                <a16:creationId xmlns:a16="http://schemas.microsoft.com/office/drawing/2014/main" id="{50839066-1DEF-4692-AEC1-4BCDCAAFAE3C}"/>
              </a:ext>
            </a:extLst>
          </p:cNvPr>
          <p:cNvSpPr>
            <a:spLocks noGrp="1"/>
          </p:cNvSpPr>
          <p:nvPr>
            <p:ph type="dgm" sz="quarter" idx="37"/>
          </p:nvPr>
        </p:nvSpPr>
        <p:spPr>
          <a:xfrm>
            <a:off x="14222137" y="11604253"/>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6" name="Text Placeholder 7">
            <a:extLst>
              <a:ext uri="{FF2B5EF4-FFF2-40B4-BE49-F238E27FC236}">
                <a16:creationId xmlns:a16="http://schemas.microsoft.com/office/drawing/2014/main" id="{9EF7136F-4065-421F-80B5-482607034895}"/>
              </a:ext>
            </a:extLst>
          </p:cNvPr>
          <p:cNvSpPr>
            <a:spLocks noGrp="1"/>
          </p:cNvSpPr>
          <p:nvPr>
            <p:ph type="body" sz="quarter" idx="38" hasCustomPrompt="1"/>
          </p:nvPr>
        </p:nvSpPr>
        <p:spPr>
          <a:xfrm>
            <a:off x="14613290"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7" name="Text Placeholder 7">
            <a:extLst>
              <a:ext uri="{FF2B5EF4-FFF2-40B4-BE49-F238E27FC236}">
                <a16:creationId xmlns:a16="http://schemas.microsoft.com/office/drawing/2014/main" id="{BB6CE64D-4EC1-4179-80B5-08353A89686F}"/>
              </a:ext>
            </a:extLst>
          </p:cNvPr>
          <p:cNvSpPr>
            <a:spLocks noGrp="1"/>
          </p:cNvSpPr>
          <p:nvPr>
            <p:ph type="body" sz="quarter" idx="39"/>
          </p:nvPr>
        </p:nvSpPr>
        <p:spPr>
          <a:xfrm>
            <a:off x="14613290"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8" name="Picture Placeholder 2">
            <a:extLst>
              <a:ext uri="{FF2B5EF4-FFF2-40B4-BE49-F238E27FC236}">
                <a16:creationId xmlns:a16="http://schemas.microsoft.com/office/drawing/2014/main" id="{4202DA47-97EB-4753-A3B6-65BF6FCC2F7F}"/>
              </a:ext>
            </a:extLst>
          </p:cNvPr>
          <p:cNvSpPr>
            <a:spLocks noGrp="1"/>
          </p:cNvSpPr>
          <p:nvPr>
            <p:ph type="pic" sz="quarter" idx="40"/>
          </p:nvPr>
        </p:nvSpPr>
        <p:spPr>
          <a:xfrm>
            <a:off x="22792918"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9" name="SmartArt Placeholder 11">
            <a:extLst>
              <a:ext uri="{FF2B5EF4-FFF2-40B4-BE49-F238E27FC236}">
                <a16:creationId xmlns:a16="http://schemas.microsoft.com/office/drawing/2014/main" id="{A882BF8E-3579-4C16-A005-D8EF4E98467D}"/>
              </a:ext>
            </a:extLst>
          </p:cNvPr>
          <p:cNvSpPr>
            <a:spLocks noGrp="1"/>
          </p:cNvSpPr>
          <p:nvPr>
            <p:ph type="dgm" sz="quarter" idx="41"/>
          </p:nvPr>
        </p:nvSpPr>
        <p:spPr>
          <a:xfrm>
            <a:off x="22792918" y="11604253"/>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0" name="Text Placeholder 7">
            <a:extLst>
              <a:ext uri="{FF2B5EF4-FFF2-40B4-BE49-F238E27FC236}">
                <a16:creationId xmlns:a16="http://schemas.microsoft.com/office/drawing/2014/main" id="{F71775CD-456C-40BB-9677-C420C8899168}"/>
              </a:ext>
            </a:extLst>
          </p:cNvPr>
          <p:cNvSpPr>
            <a:spLocks noGrp="1"/>
          </p:cNvSpPr>
          <p:nvPr>
            <p:ph type="body" sz="quarter" idx="42" hasCustomPrompt="1"/>
          </p:nvPr>
        </p:nvSpPr>
        <p:spPr>
          <a:xfrm>
            <a:off x="23189822"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1" name="Text Placeholder 7">
            <a:extLst>
              <a:ext uri="{FF2B5EF4-FFF2-40B4-BE49-F238E27FC236}">
                <a16:creationId xmlns:a16="http://schemas.microsoft.com/office/drawing/2014/main" id="{A528E90B-97F9-4C56-BBF7-58F54A2E063F}"/>
              </a:ext>
            </a:extLst>
          </p:cNvPr>
          <p:cNvSpPr>
            <a:spLocks noGrp="1"/>
          </p:cNvSpPr>
          <p:nvPr>
            <p:ph type="body" sz="quarter" idx="43"/>
          </p:nvPr>
        </p:nvSpPr>
        <p:spPr>
          <a:xfrm>
            <a:off x="23189822"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53" name="Picture Placeholder 2">
            <a:extLst>
              <a:ext uri="{FF2B5EF4-FFF2-40B4-BE49-F238E27FC236}">
                <a16:creationId xmlns:a16="http://schemas.microsoft.com/office/drawing/2014/main" id="{23908547-439A-48B1-B7B7-A347A45083E3}"/>
              </a:ext>
            </a:extLst>
          </p:cNvPr>
          <p:cNvSpPr>
            <a:spLocks noGrp="1"/>
          </p:cNvSpPr>
          <p:nvPr>
            <p:ph type="pic" sz="quarter" idx="24"/>
          </p:nvPr>
        </p:nvSpPr>
        <p:spPr>
          <a:xfrm>
            <a:off x="27114414"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54" name="SmartArt Placeholder 11">
            <a:extLst>
              <a:ext uri="{FF2B5EF4-FFF2-40B4-BE49-F238E27FC236}">
                <a16:creationId xmlns:a16="http://schemas.microsoft.com/office/drawing/2014/main" id="{0A7C0C69-A0E0-45CE-80EB-5E73A51D6711}"/>
              </a:ext>
            </a:extLst>
          </p:cNvPr>
          <p:cNvSpPr>
            <a:spLocks noGrp="1"/>
          </p:cNvSpPr>
          <p:nvPr>
            <p:ph type="dgm" sz="quarter" idx="25"/>
          </p:nvPr>
        </p:nvSpPr>
        <p:spPr>
          <a:xfrm>
            <a:off x="27114414"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5" name="Text Placeholder 7">
            <a:extLst>
              <a:ext uri="{FF2B5EF4-FFF2-40B4-BE49-F238E27FC236}">
                <a16:creationId xmlns:a16="http://schemas.microsoft.com/office/drawing/2014/main" id="{1B60AA53-D194-4E91-9C9D-EBD96EF1A4F7}"/>
              </a:ext>
            </a:extLst>
          </p:cNvPr>
          <p:cNvSpPr>
            <a:spLocks noGrp="1"/>
          </p:cNvSpPr>
          <p:nvPr>
            <p:ph type="body" sz="quarter" idx="26" hasCustomPrompt="1"/>
          </p:nvPr>
        </p:nvSpPr>
        <p:spPr>
          <a:xfrm>
            <a:off x="27512941"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6" name="Text Placeholder 7">
            <a:extLst>
              <a:ext uri="{FF2B5EF4-FFF2-40B4-BE49-F238E27FC236}">
                <a16:creationId xmlns:a16="http://schemas.microsoft.com/office/drawing/2014/main" id="{D00FE1C0-AC82-4758-9914-41168DDA51DA}"/>
              </a:ext>
            </a:extLst>
          </p:cNvPr>
          <p:cNvSpPr>
            <a:spLocks noGrp="1"/>
          </p:cNvSpPr>
          <p:nvPr>
            <p:ph type="body" sz="quarter" idx="27"/>
          </p:nvPr>
        </p:nvSpPr>
        <p:spPr>
          <a:xfrm>
            <a:off x="27512941"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9346479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8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8458"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8458"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77017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77017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2" name="Picture Placeholder 2">
            <a:extLst>
              <a:ext uri="{FF2B5EF4-FFF2-40B4-BE49-F238E27FC236}">
                <a16:creationId xmlns:a16="http://schemas.microsoft.com/office/drawing/2014/main" id="{4AEF9B76-70DD-4B7B-A754-EB56FDD8BD50}"/>
              </a:ext>
            </a:extLst>
          </p:cNvPr>
          <p:cNvSpPr>
            <a:spLocks noGrp="1"/>
          </p:cNvSpPr>
          <p:nvPr>
            <p:ph type="pic" sz="quarter" idx="20"/>
          </p:nvPr>
        </p:nvSpPr>
        <p:spPr>
          <a:xfrm>
            <a:off x="18537882"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3" name="SmartArt Placeholder 11">
            <a:extLst>
              <a:ext uri="{FF2B5EF4-FFF2-40B4-BE49-F238E27FC236}">
                <a16:creationId xmlns:a16="http://schemas.microsoft.com/office/drawing/2014/main" id="{A25BA5C0-E045-42D2-8510-F0AA6E7F7D5A}"/>
              </a:ext>
            </a:extLst>
          </p:cNvPr>
          <p:cNvSpPr>
            <a:spLocks noGrp="1"/>
          </p:cNvSpPr>
          <p:nvPr>
            <p:ph type="dgm" sz="quarter" idx="21"/>
          </p:nvPr>
        </p:nvSpPr>
        <p:spPr>
          <a:xfrm>
            <a:off x="18537882"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4" name="Text Placeholder 7">
            <a:extLst>
              <a:ext uri="{FF2B5EF4-FFF2-40B4-BE49-F238E27FC236}">
                <a16:creationId xmlns:a16="http://schemas.microsoft.com/office/drawing/2014/main" id="{BE23960D-D6C3-4144-AF98-78BF113FAE24}"/>
              </a:ext>
            </a:extLst>
          </p:cNvPr>
          <p:cNvSpPr>
            <a:spLocks noGrp="1"/>
          </p:cNvSpPr>
          <p:nvPr>
            <p:ph type="body" sz="quarter" idx="22" hasCustomPrompt="1"/>
          </p:nvPr>
        </p:nvSpPr>
        <p:spPr>
          <a:xfrm>
            <a:off x="1892903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5" name="Text Placeholder 7">
            <a:extLst>
              <a:ext uri="{FF2B5EF4-FFF2-40B4-BE49-F238E27FC236}">
                <a16:creationId xmlns:a16="http://schemas.microsoft.com/office/drawing/2014/main" id="{F98420C4-0AF2-4F2D-AC34-86501E787337}"/>
              </a:ext>
            </a:extLst>
          </p:cNvPr>
          <p:cNvSpPr>
            <a:spLocks noGrp="1"/>
          </p:cNvSpPr>
          <p:nvPr>
            <p:ph type="body" sz="quarter" idx="23"/>
          </p:nvPr>
        </p:nvSpPr>
        <p:spPr>
          <a:xfrm>
            <a:off x="1892903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6" name="Picture Placeholder 2">
            <a:extLst>
              <a:ext uri="{FF2B5EF4-FFF2-40B4-BE49-F238E27FC236}">
                <a16:creationId xmlns:a16="http://schemas.microsoft.com/office/drawing/2014/main" id="{3235AAF9-94F8-4C28-A301-1C43D0918163}"/>
              </a:ext>
            </a:extLst>
          </p:cNvPr>
          <p:cNvSpPr>
            <a:spLocks noGrp="1"/>
          </p:cNvSpPr>
          <p:nvPr>
            <p:ph type="pic" sz="quarter" idx="24"/>
          </p:nvPr>
        </p:nvSpPr>
        <p:spPr>
          <a:xfrm>
            <a:off x="27114414"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7" name="SmartArt Placeholder 11">
            <a:extLst>
              <a:ext uri="{FF2B5EF4-FFF2-40B4-BE49-F238E27FC236}">
                <a16:creationId xmlns:a16="http://schemas.microsoft.com/office/drawing/2014/main" id="{207971DB-F3D3-4824-BCC8-2748857B98D1}"/>
              </a:ext>
            </a:extLst>
          </p:cNvPr>
          <p:cNvSpPr>
            <a:spLocks noGrp="1"/>
          </p:cNvSpPr>
          <p:nvPr>
            <p:ph type="dgm" sz="quarter" idx="25"/>
          </p:nvPr>
        </p:nvSpPr>
        <p:spPr>
          <a:xfrm>
            <a:off x="27114414"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4" name="Picture Placeholder 2">
            <a:extLst>
              <a:ext uri="{FF2B5EF4-FFF2-40B4-BE49-F238E27FC236}">
                <a16:creationId xmlns:a16="http://schemas.microsoft.com/office/drawing/2014/main" id="{DA6CC944-3818-4DFA-9AC9-345BBAEDB759}"/>
              </a:ext>
            </a:extLst>
          </p:cNvPr>
          <p:cNvSpPr>
            <a:spLocks noGrp="1"/>
          </p:cNvSpPr>
          <p:nvPr>
            <p:ph type="pic" sz="quarter" idx="28"/>
          </p:nvPr>
        </p:nvSpPr>
        <p:spPr>
          <a:xfrm>
            <a:off x="1379022"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5" name="SmartArt Placeholder 11">
            <a:extLst>
              <a:ext uri="{FF2B5EF4-FFF2-40B4-BE49-F238E27FC236}">
                <a16:creationId xmlns:a16="http://schemas.microsoft.com/office/drawing/2014/main" id="{175FBE8F-6596-4AA7-9FA0-A561C7201EEB}"/>
              </a:ext>
            </a:extLst>
          </p:cNvPr>
          <p:cNvSpPr>
            <a:spLocks noGrp="1"/>
          </p:cNvSpPr>
          <p:nvPr>
            <p:ph type="dgm" sz="quarter" idx="29"/>
          </p:nvPr>
        </p:nvSpPr>
        <p:spPr>
          <a:xfrm>
            <a:off x="1379022" y="11604253"/>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6" name="Text Placeholder 7">
            <a:extLst>
              <a:ext uri="{FF2B5EF4-FFF2-40B4-BE49-F238E27FC236}">
                <a16:creationId xmlns:a16="http://schemas.microsoft.com/office/drawing/2014/main" id="{E2390222-2EC5-423B-A8A8-471FD6731581}"/>
              </a:ext>
            </a:extLst>
          </p:cNvPr>
          <p:cNvSpPr>
            <a:spLocks noGrp="1"/>
          </p:cNvSpPr>
          <p:nvPr>
            <p:ph type="body" sz="quarter" idx="30" hasCustomPrompt="1"/>
          </p:nvPr>
        </p:nvSpPr>
        <p:spPr>
          <a:xfrm>
            <a:off x="1770175"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7" name="Text Placeholder 7">
            <a:extLst>
              <a:ext uri="{FF2B5EF4-FFF2-40B4-BE49-F238E27FC236}">
                <a16:creationId xmlns:a16="http://schemas.microsoft.com/office/drawing/2014/main" id="{95D9B478-C378-4E11-89B5-27C17F0DEAA5}"/>
              </a:ext>
            </a:extLst>
          </p:cNvPr>
          <p:cNvSpPr>
            <a:spLocks noGrp="1"/>
          </p:cNvSpPr>
          <p:nvPr>
            <p:ph type="body" sz="quarter" idx="31"/>
          </p:nvPr>
        </p:nvSpPr>
        <p:spPr>
          <a:xfrm>
            <a:off x="1770175"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0" name="Picture Placeholder 2">
            <a:extLst>
              <a:ext uri="{FF2B5EF4-FFF2-40B4-BE49-F238E27FC236}">
                <a16:creationId xmlns:a16="http://schemas.microsoft.com/office/drawing/2014/main" id="{67F8626F-5B51-4C5A-AE03-D43F401D0BEB}"/>
              </a:ext>
            </a:extLst>
          </p:cNvPr>
          <p:cNvSpPr>
            <a:spLocks noGrp="1"/>
          </p:cNvSpPr>
          <p:nvPr>
            <p:ph type="pic" sz="quarter" idx="32"/>
          </p:nvPr>
        </p:nvSpPr>
        <p:spPr>
          <a:xfrm>
            <a:off x="9950087" y="11604254"/>
            <a:ext cx="8046720" cy="605192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1" name="SmartArt Placeholder 11">
            <a:extLst>
              <a:ext uri="{FF2B5EF4-FFF2-40B4-BE49-F238E27FC236}">
                <a16:creationId xmlns:a16="http://schemas.microsoft.com/office/drawing/2014/main" id="{8DD557E2-CCE4-43D7-9D78-B0817C7B2923}"/>
              </a:ext>
            </a:extLst>
          </p:cNvPr>
          <p:cNvSpPr>
            <a:spLocks noGrp="1"/>
          </p:cNvSpPr>
          <p:nvPr>
            <p:ph type="dgm" sz="quarter" idx="33"/>
          </p:nvPr>
        </p:nvSpPr>
        <p:spPr>
          <a:xfrm>
            <a:off x="9950087" y="11604254"/>
            <a:ext cx="8046720"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2" name="Text Placeholder 7">
            <a:extLst>
              <a:ext uri="{FF2B5EF4-FFF2-40B4-BE49-F238E27FC236}">
                <a16:creationId xmlns:a16="http://schemas.microsoft.com/office/drawing/2014/main" id="{C2C4002B-1138-456D-95F6-91FFB8191621}"/>
              </a:ext>
            </a:extLst>
          </p:cNvPr>
          <p:cNvSpPr>
            <a:spLocks noGrp="1"/>
          </p:cNvSpPr>
          <p:nvPr>
            <p:ph type="body" sz="quarter" idx="34" hasCustomPrompt="1"/>
          </p:nvPr>
        </p:nvSpPr>
        <p:spPr>
          <a:xfrm>
            <a:off x="10364100"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3" name="Text Placeholder 7">
            <a:extLst>
              <a:ext uri="{FF2B5EF4-FFF2-40B4-BE49-F238E27FC236}">
                <a16:creationId xmlns:a16="http://schemas.microsoft.com/office/drawing/2014/main" id="{46970529-034D-4127-A5CC-309EE97311E9}"/>
              </a:ext>
            </a:extLst>
          </p:cNvPr>
          <p:cNvSpPr>
            <a:spLocks noGrp="1"/>
          </p:cNvSpPr>
          <p:nvPr>
            <p:ph type="body" sz="quarter" idx="35"/>
          </p:nvPr>
        </p:nvSpPr>
        <p:spPr>
          <a:xfrm>
            <a:off x="10364100"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4" name="Picture Placeholder 2">
            <a:extLst>
              <a:ext uri="{FF2B5EF4-FFF2-40B4-BE49-F238E27FC236}">
                <a16:creationId xmlns:a16="http://schemas.microsoft.com/office/drawing/2014/main" id="{CD1B4209-8970-46C2-8DE0-F0B9A5459CB1}"/>
              </a:ext>
            </a:extLst>
          </p:cNvPr>
          <p:cNvSpPr>
            <a:spLocks noGrp="1"/>
          </p:cNvSpPr>
          <p:nvPr>
            <p:ph type="pic" sz="quarter" idx="36"/>
          </p:nvPr>
        </p:nvSpPr>
        <p:spPr>
          <a:xfrm>
            <a:off x="18537882"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5" name="SmartArt Placeholder 11">
            <a:extLst>
              <a:ext uri="{FF2B5EF4-FFF2-40B4-BE49-F238E27FC236}">
                <a16:creationId xmlns:a16="http://schemas.microsoft.com/office/drawing/2014/main" id="{50839066-1DEF-4692-AEC1-4BCDCAAFAE3C}"/>
              </a:ext>
            </a:extLst>
          </p:cNvPr>
          <p:cNvSpPr>
            <a:spLocks noGrp="1"/>
          </p:cNvSpPr>
          <p:nvPr>
            <p:ph type="dgm" sz="quarter" idx="37"/>
          </p:nvPr>
        </p:nvSpPr>
        <p:spPr>
          <a:xfrm>
            <a:off x="18537882" y="11604253"/>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6" name="Text Placeholder 7">
            <a:extLst>
              <a:ext uri="{FF2B5EF4-FFF2-40B4-BE49-F238E27FC236}">
                <a16:creationId xmlns:a16="http://schemas.microsoft.com/office/drawing/2014/main" id="{9EF7136F-4065-421F-80B5-482607034895}"/>
              </a:ext>
            </a:extLst>
          </p:cNvPr>
          <p:cNvSpPr>
            <a:spLocks noGrp="1"/>
          </p:cNvSpPr>
          <p:nvPr>
            <p:ph type="body" sz="quarter" idx="38" hasCustomPrompt="1"/>
          </p:nvPr>
        </p:nvSpPr>
        <p:spPr>
          <a:xfrm>
            <a:off x="18929035"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7" name="Text Placeholder 7">
            <a:extLst>
              <a:ext uri="{FF2B5EF4-FFF2-40B4-BE49-F238E27FC236}">
                <a16:creationId xmlns:a16="http://schemas.microsoft.com/office/drawing/2014/main" id="{BB6CE64D-4EC1-4179-80B5-08353A89686F}"/>
              </a:ext>
            </a:extLst>
          </p:cNvPr>
          <p:cNvSpPr>
            <a:spLocks noGrp="1"/>
          </p:cNvSpPr>
          <p:nvPr>
            <p:ph type="body" sz="quarter" idx="39"/>
          </p:nvPr>
        </p:nvSpPr>
        <p:spPr>
          <a:xfrm>
            <a:off x="18929035"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8" name="Picture Placeholder 2">
            <a:extLst>
              <a:ext uri="{FF2B5EF4-FFF2-40B4-BE49-F238E27FC236}">
                <a16:creationId xmlns:a16="http://schemas.microsoft.com/office/drawing/2014/main" id="{4202DA47-97EB-4753-A3B6-65BF6FCC2F7F}"/>
              </a:ext>
            </a:extLst>
          </p:cNvPr>
          <p:cNvSpPr>
            <a:spLocks noGrp="1"/>
          </p:cNvSpPr>
          <p:nvPr>
            <p:ph type="pic" sz="quarter" idx="40"/>
          </p:nvPr>
        </p:nvSpPr>
        <p:spPr>
          <a:xfrm>
            <a:off x="27106992"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9" name="SmartArt Placeholder 11">
            <a:extLst>
              <a:ext uri="{FF2B5EF4-FFF2-40B4-BE49-F238E27FC236}">
                <a16:creationId xmlns:a16="http://schemas.microsoft.com/office/drawing/2014/main" id="{A882BF8E-3579-4C16-A005-D8EF4E98467D}"/>
              </a:ext>
            </a:extLst>
          </p:cNvPr>
          <p:cNvSpPr>
            <a:spLocks noGrp="1"/>
          </p:cNvSpPr>
          <p:nvPr>
            <p:ph type="dgm" sz="quarter" idx="41"/>
          </p:nvPr>
        </p:nvSpPr>
        <p:spPr>
          <a:xfrm>
            <a:off x="27120708" y="11604253"/>
            <a:ext cx="8019288"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0" name="Text Placeholder 7">
            <a:extLst>
              <a:ext uri="{FF2B5EF4-FFF2-40B4-BE49-F238E27FC236}">
                <a16:creationId xmlns:a16="http://schemas.microsoft.com/office/drawing/2014/main" id="{F71775CD-456C-40BB-9677-C420C8899168}"/>
              </a:ext>
            </a:extLst>
          </p:cNvPr>
          <p:cNvSpPr>
            <a:spLocks noGrp="1"/>
          </p:cNvSpPr>
          <p:nvPr>
            <p:ph type="body" sz="quarter" idx="42" hasCustomPrompt="1"/>
          </p:nvPr>
        </p:nvSpPr>
        <p:spPr>
          <a:xfrm>
            <a:off x="27505567"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1" name="Text Placeholder 7">
            <a:extLst>
              <a:ext uri="{FF2B5EF4-FFF2-40B4-BE49-F238E27FC236}">
                <a16:creationId xmlns:a16="http://schemas.microsoft.com/office/drawing/2014/main" id="{A528E90B-97F9-4C56-BBF7-58F54A2E063F}"/>
              </a:ext>
            </a:extLst>
          </p:cNvPr>
          <p:cNvSpPr>
            <a:spLocks noGrp="1"/>
          </p:cNvSpPr>
          <p:nvPr>
            <p:ph type="body" sz="quarter" idx="43"/>
          </p:nvPr>
        </p:nvSpPr>
        <p:spPr>
          <a:xfrm>
            <a:off x="27505567"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54" name="Text Placeholder 7">
            <a:extLst>
              <a:ext uri="{FF2B5EF4-FFF2-40B4-BE49-F238E27FC236}">
                <a16:creationId xmlns:a16="http://schemas.microsoft.com/office/drawing/2014/main" id="{BBA56D8C-5243-44EE-B814-6488FB8C41E4}"/>
              </a:ext>
            </a:extLst>
          </p:cNvPr>
          <p:cNvSpPr>
            <a:spLocks noGrp="1"/>
          </p:cNvSpPr>
          <p:nvPr>
            <p:ph type="body" sz="quarter" idx="26" hasCustomPrompt="1"/>
          </p:nvPr>
        </p:nvSpPr>
        <p:spPr>
          <a:xfrm>
            <a:off x="27512941"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5" name="Text Placeholder 7">
            <a:extLst>
              <a:ext uri="{FF2B5EF4-FFF2-40B4-BE49-F238E27FC236}">
                <a16:creationId xmlns:a16="http://schemas.microsoft.com/office/drawing/2014/main" id="{2223DC20-CFA3-4A75-A82D-55D34BA692D1}"/>
              </a:ext>
            </a:extLst>
          </p:cNvPr>
          <p:cNvSpPr>
            <a:spLocks noGrp="1"/>
          </p:cNvSpPr>
          <p:nvPr>
            <p:ph type="body" sz="quarter" idx="27"/>
          </p:nvPr>
        </p:nvSpPr>
        <p:spPr>
          <a:xfrm>
            <a:off x="27512941"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8" name="Picture Placeholder 2">
            <a:extLst>
              <a:ext uri="{FF2B5EF4-FFF2-40B4-BE49-F238E27FC236}">
                <a16:creationId xmlns:a16="http://schemas.microsoft.com/office/drawing/2014/main" id="{AF1AE583-2DF1-4C23-8EE0-48526707FA17}"/>
              </a:ext>
            </a:extLst>
          </p:cNvPr>
          <p:cNvSpPr>
            <a:spLocks noGrp="1"/>
          </p:cNvSpPr>
          <p:nvPr>
            <p:ph type="pic" sz="quarter" idx="16"/>
          </p:nvPr>
        </p:nvSpPr>
        <p:spPr>
          <a:xfrm>
            <a:off x="9949094" y="5006605"/>
            <a:ext cx="8046720" cy="605192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9" name="SmartArt Placeholder 11">
            <a:extLst>
              <a:ext uri="{FF2B5EF4-FFF2-40B4-BE49-F238E27FC236}">
                <a16:creationId xmlns:a16="http://schemas.microsoft.com/office/drawing/2014/main" id="{DB5F780C-BB1D-4A22-A87B-A8B2597FC0CD}"/>
              </a:ext>
            </a:extLst>
          </p:cNvPr>
          <p:cNvSpPr>
            <a:spLocks noGrp="1"/>
          </p:cNvSpPr>
          <p:nvPr>
            <p:ph type="dgm" sz="quarter" idx="17"/>
          </p:nvPr>
        </p:nvSpPr>
        <p:spPr>
          <a:xfrm>
            <a:off x="9949094" y="5006605"/>
            <a:ext cx="8046720"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2" name="Text Placeholder 7">
            <a:extLst>
              <a:ext uri="{FF2B5EF4-FFF2-40B4-BE49-F238E27FC236}">
                <a16:creationId xmlns:a16="http://schemas.microsoft.com/office/drawing/2014/main" id="{BBDDDBB6-EEC9-43DF-B968-72C259026E6F}"/>
              </a:ext>
            </a:extLst>
          </p:cNvPr>
          <p:cNvSpPr>
            <a:spLocks noGrp="1"/>
          </p:cNvSpPr>
          <p:nvPr>
            <p:ph type="body" sz="quarter" idx="18" hasCustomPrompt="1"/>
          </p:nvPr>
        </p:nvSpPr>
        <p:spPr>
          <a:xfrm>
            <a:off x="10340247"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3" name="Text Placeholder 7">
            <a:extLst>
              <a:ext uri="{FF2B5EF4-FFF2-40B4-BE49-F238E27FC236}">
                <a16:creationId xmlns:a16="http://schemas.microsoft.com/office/drawing/2014/main" id="{E5FCA3BC-AA9A-4D20-95BF-C73FA5C297E5}"/>
              </a:ext>
            </a:extLst>
          </p:cNvPr>
          <p:cNvSpPr>
            <a:spLocks noGrp="1"/>
          </p:cNvSpPr>
          <p:nvPr>
            <p:ph type="body" sz="quarter" idx="19"/>
          </p:nvPr>
        </p:nvSpPr>
        <p:spPr>
          <a:xfrm>
            <a:off x="10340247"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25426235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9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42" name="Picture Placeholder 2">
            <a:extLst>
              <a:ext uri="{FF2B5EF4-FFF2-40B4-BE49-F238E27FC236}">
                <a16:creationId xmlns:a16="http://schemas.microsoft.com/office/drawing/2014/main" id="{A85D2707-2126-4E86-A305-4292515CFE82}"/>
              </a:ext>
            </a:extLst>
          </p:cNvPr>
          <p:cNvSpPr>
            <a:spLocks noGrp="1"/>
          </p:cNvSpPr>
          <p:nvPr>
            <p:ph type="pic" sz="quarter" idx="11"/>
          </p:nvPr>
        </p:nvSpPr>
        <p:spPr>
          <a:xfrm>
            <a:off x="1379023" y="5006604"/>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3" name="SmartArt Placeholder 11">
            <a:extLst>
              <a:ext uri="{FF2B5EF4-FFF2-40B4-BE49-F238E27FC236}">
                <a16:creationId xmlns:a16="http://schemas.microsoft.com/office/drawing/2014/main" id="{D7EDA964-297B-4807-8C96-07FCABBF156F}"/>
              </a:ext>
            </a:extLst>
          </p:cNvPr>
          <p:cNvSpPr>
            <a:spLocks noGrp="1"/>
          </p:cNvSpPr>
          <p:nvPr>
            <p:ph type="dgm" sz="quarter" idx="15"/>
          </p:nvPr>
        </p:nvSpPr>
        <p:spPr>
          <a:xfrm>
            <a:off x="1379023" y="5006604"/>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4" name="Text Placeholder 7">
            <a:extLst>
              <a:ext uri="{FF2B5EF4-FFF2-40B4-BE49-F238E27FC236}">
                <a16:creationId xmlns:a16="http://schemas.microsoft.com/office/drawing/2014/main" id="{354E75C5-418A-4AA8-8923-1B2E202070C5}"/>
              </a:ext>
            </a:extLst>
          </p:cNvPr>
          <p:cNvSpPr>
            <a:spLocks noGrp="1"/>
          </p:cNvSpPr>
          <p:nvPr>
            <p:ph type="body" sz="quarter" idx="12" hasCustomPrompt="1"/>
          </p:nvPr>
        </p:nvSpPr>
        <p:spPr>
          <a:xfrm>
            <a:off x="1827366"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5" name="Text Placeholder 7">
            <a:extLst>
              <a:ext uri="{FF2B5EF4-FFF2-40B4-BE49-F238E27FC236}">
                <a16:creationId xmlns:a16="http://schemas.microsoft.com/office/drawing/2014/main" id="{3EC39D42-8A1F-4038-A1B0-D94AC4C49464}"/>
              </a:ext>
            </a:extLst>
          </p:cNvPr>
          <p:cNvSpPr>
            <a:spLocks noGrp="1"/>
          </p:cNvSpPr>
          <p:nvPr>
            <p:ph type="body" sz="quarter" idx="13"/>
          </p:nvPr>
        </p:nvSpPr>
        <p:spPr>
          <a:xfrm>
            <a:off x="1827366"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56" name="Picture Placeholder 2">
            <a:extLst>
              <a:ext uri="{FF2B5EF4-FFF2-40B4-BE49-F238E27FC236}">
                <a16:creationId xmlns:a16="http://schemas.microsoft.com/office/drawing/2014/main" id="{47596CFE-7219-42A0-AC27-49B11D18B2A8}"/>
              </a:ext>
            </a:extLst>
          </p:cNvPr>
          <p:cNvSpPr>
            <a:spLocks noGrp="1"/>
          </p:cNvSpPr>
          <p:nvPr>
            <p:ph type="pic" sz="quarter" idx="36"/>
          </p:nvPr>
        </p:nvSpPr>
        <p:spPr>
          <a:xfrm>
            <a:off x="28820358" y="5006604"/>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57" name="SmartArt Placeholder 11">
            <a:extLst>
              <a:ext uri="{FF2B5EF4-FFF2-40B4-BE49-F238E27FC236}">
                <a16:creationId xmlns:a16="http://schemas.microsoft.com/office/drawing/2014/main" id="{B23FB1F4-3FC1-4160-947B-FE5AFE5891BE}"/>
              </a:ext>
            </a:extLst>
          </p:cNvPr>
          <p:cNvSpPr>
            <a:spLocks noGrp="1"/>
          </p:cNvSpPr>
          <p:nvPr>
            <p:ph type="dgm" sz="quarter" idx="37"/>
          </p:nvPr>
        </p:nvSpPr>
        <p:spPr>
          <a:xfrm>
            <a:off x="28820357" y="5006604"/>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8" name="Text Placeholder 7">
            <a:extLst>
              <a:ext uri="{FF2B5EF4-FFF2-40B4-BE49-F238E27FC236}">
                <a16:creationId xmlns:a16="http://schemas.microsoft.com/office/drawing/2014/main" id="{A6C66206-85ED-4A43-99DC-07D0ABBF15EF}"/>
              </a:ext>
            </a:extLst>
          </p:cNvPr>
          <p:cNvSpPr>
            <a:spLocks noGrp="1"/>
          </p:cNvSpPr>
          <p:nvPr>
            <p:ph type="body" sz="quarter" idx="38" hasCustomPrompt="1"/>
          </p:nvPr>
        </p:nvSpPr>
        <p:spPr>
          <a:xfrm>
            <a:off x="29209470"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75" name="Text Placeholder 7">
            <a:extLst>
              <a:ext uri="{FF2B5EF4-FFF2-40B4-BE49-F238E27FC236}">
                <a16:creationId xmlns:a16="http://schemas.microsoft.com/office/drawing/2014/main" id="{3AFF83E3-442B-4870-A330-8CB5A0438FC3}"/>
              </a:ext>
            </a:extLst>
          </p:cNvPr>
          <p:cNvSpPr>
            <a:spLocks noGrp="1"/>
          </p:cNvSpPr>
          <p:nvPr>
            <p:ph type="body" sz="quarter" idx="39"/>
          </p:nvPr>
        </p:nvSpPr>
        <p:spPr>
          <a:xfrm>
            <a:off x="29209470"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76" name="Picture Placeholder 2">
            <a:extLst>
              <a:ext uri="{FF2B5EF4-FFF2-40B4-BE49-F238E27FC236}">
                <a16:creationId xmlns:a16="http://schemas.microsoft.com/office/drawing/2014/main" id="{276883DC-9327-496A-AB23-C574AEDD0866}"/>
              </a:ext>
            </a:extLst>
          </p:cNvPr>
          <p:cNvSpPr>
            <a:spLocks noGrp="1"/>
          </p:cNvSpPr>
          <p:nvPr>
            <p:ph type="pic" sz="quarter" idx="40"/>
          </p:nvPr>
        </p:nvSpPr>
        <p:spPr>
          <a:xfrm>
            <a:off x="15100371" y="5006604"/>
            <a:ext cx="6348944"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77" name="SmartArt Placeholder 11">
            <a:extLst>
              <a:ext uri="{FF2B5EF4-FFF2-40B4-BE49-F238E27FC236}">
                <a16:creationId xmlns:a16="http://schemas.microsoft.com/office/drawing/2014/main" id="{5854B606-E6CD-46FC-BA64-CF8274478FD3}"/>
              </a:ext>
            </a:extLst>
          </p:cNvPr>
          <p:cNvSpPr>
            <a:spLocks noGrp="1"/>
          </p:cNvSpPr>
          <p:nvPr>
            <p:ph type="dgm" sz="quarter" idx="41"/>
          </p:nvPr>
        </p:nvSpPr>
        <p:spPr>
          <a:xfrm>
            <a:off x="15098806" y="5006604"/>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8" name="Text Placeholder 7">
            <a:extLst>
              <a:ext uri="{FF2B5EF4-FFF2-40B4-BE49-F238E27FC236}">
                <a16:creationId xmlns:a16="http://schemas.microsoft.com/office/drawing/2014/main" id="{16A807C3-2089-4F08-8F26-30FBA5CDB001}"/>
              </a:ext>
            </a:extLst>
          </p:cNvPr>
          <p:cNvSpPr>
            <a:spLocks noGrp="1"/>
          </p:cNvSpPr>
          <p:nvPr>
            <p:ph type="body" sz="quarter" idx="42" hasCustomPrompt="1"/>
          </p:nvPr>
        </p:nvSpPr>
        <p:spPr>
          <a:xfrm>
            <a:off x="15515006"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79" name="Text Placeholder 7">
            <a:extLst>
              <a:ext uri="{FF2B5EF4-FFF2-40B4-BE49-F238E27FC236}">
                <a16:creationId xmlns:a16="http://schemas.microsoft.com/office/drawing/2014/main" id="{DCE65248-30B2-4618-A4C3-D88A9DCF0BC7}"/>
              </a:ext>
            </a:extLst>
          </p:cNvPr>
          <p:cNvSpPr>
            <a:spLocks noGrp="1"/>
          </p:cNvSpPr>
          <p:nvPr>
            <p:ph type="body" sz="quarter" idx="43"/>
          </p:nvPr>
        </p:nvSpPr>
        <p:spPr>
          <a:xfrm>
            <a:off x="15515006"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80" name="Picture Placeholder 2">
            <a:extLst>
              <a:ext uri="{FF2B5EF4-FFF2-40B4-BE49-F238E27FC236}">
                <a16:creationId xmlns:a16="http://schemas.microsoft.com/office/drawing/2014/main" id="{08CA8375-0794-4E11-96CC-7E3DB8646955}"/>
              </a:ext>
            </a:extLst>
          </p:cNvPr>
          <p:cNvSpPr>
            <a:spLocks noGrp="1"/>
          </p:cNvSpPr>
          <p:nvPr>
            <p:ph type="pic" sz="quarter" idx="44"/>
          </p:nvPr>
        </p:nvSpPr>
        <p:spPr>
          <a:xfrm>
            <a:off x="8239697" y="5006604"/>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1" name="SmartArt Placeholder 11">
            <a:extLst>
              <a:ext uri="{FF2B5EF4-FFF2-40B4-BE49-F238E27FC236}">
                <a16:creationId xmlns:a16="http://schemas.microsoft.com/office/drawing/2014/main" id="{8E5FE752-AC50-4094-AE62-D6EA7FF18A9A}"/>
              </a:ext>
            </a:extLst>
          </p:cNvPr>
          <p:cNvSpPr>
            <a:spLocks noGrp="1"/>
          </p:cNvSpPr>
          <p:nvPr>
            <p:ph type="dgm" sz="quarter" idx="45"/>
          </p:nvPr>
        </p:nvSpPr>
        <p:spPr>
          <a:xfrm>
            <a:off x="8235125" y="5006604"/>
            <a:ext cx="635508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2" name="Text Placeholder 7">
            <a:extLst>
              <a:ext uri="{FF2B5EF4-FFF2-40B4-BE49-F238E27FC236}">
                <a16:creationId xmlns:a16="http://schemas.microsoft.com/office/drawing/2014/main" id="{D58BEB37-5988-4EFB-AF5B-585DD4D9E0A3}"/>
              </a:ext>
            </a:extLst>
          </p:cNvPr>
          <p:cNvSpPr>
            <a:spLocks noGrp="1"/>
          </p:cNvSpPr>
          <p:nvPr>
            <p:ph type="body" sz="quarter" idx="46" hasCustomPrompt="1"/>
          </p:nvPr>
        </p:nvSpPr>
        <p:spPr>
          <a:xfrm>
            <a:off x="8686030"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83" name="Text Placeholder 7">
            <a:extLst>
              <a:ext uri="{FF2B5EF4-FFF2-40B4-BE49-F238E27FC236}">
                <a16:creationId xmlns:a16="http://schemas.microsoft.com/office/drawing/2014/main" id="{884F277B-AF68-447B-9ADB-22E29676D0C1}"/>
              </a:ext>
            </a:extLst>
          </p:cNvPr>
          <p:cNvSpPr>
            <a:spLocks noGrp="1"/>
          </p:cNvSpPr>
          <p:nvPr>
            <p:ph type="body" sz="quarter" idx="47"/>
          </p:nvPr>
        </p:nvSpPr>
        <p:spPr>
          <a:xfrm>
            <a:off x="8686030"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84" name="Picture Placeholder 2">
            <a:extLst>
              <a:ext uri="{FF2B5EF4-FFF2-40B4-BE49-F238E27FC236}">
                <a16:creationId xmlns:a16="http://schemas.microsoft.com/office/drawing/2014/main" id="{E8E67722-2AF8-4D44-878D-8BE32D96FB77}"/>
              </a:ext>
            </a:extLst>
          </p:cNvPr>
          <p:cNvSpPr>
            <a:spLocks noGrp="1"/>
          </p:cNvSpPr>
          <p:nvPr>
            <p:ph type="pic" sz="quarter" idx="48"/>
          </p:nvPr>
        </p:nvSpPr>
        <p:spPr>
          <a:xfrm>
            <a:off x="21964053" y="5006604"/>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5" name="SmartArt Placeholder 11">
            <a:extLst>
              <a:ext uri="{FF2B5EF4-FFF2-40B4-BE49-F238E27FC236}">
                <a16:creationId xmlns:a16="http://schemas.microsoft.com/office/drawing/2014/main" id="{9345CEAF-67CA-4AB6-BA2B-A36ED4EDC774}"/>
              </a:ext>
            </a:extLst>
          </p:cNvPr>
          <p:cNvSpPr>
            <a:spLocks noGrp="1"/>
          </p:cNvSpPr>
          <p:nvPr>
            <p:ph type="dgm" sz="quarter" idx="49"/>
          </p:nvPr>
        </p:nvSpPr>
        <p:spPr>
          <a:xfrm>
            <a:off x="21957914" y="5006604"/>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6" name="Text Placeholder 7">
            <a:extLst>
              <a:ext uri="{FF2B5EF4-FFF2-40B4-BE49-F238E27FC236}">
                <a16:creationId xmlns:a16="http://schemas.microsoft.com/office/drawing/2014/main" id="{A3E37679-77F3-44C8-89C8-91472428A25D}"/>
              </a:ext>
            </a:extLst>
          </p:cNvPr>
          <p:cNvSpPr>
            <a:spLocks noGrp="1"/>
          </p:cNvSpPr>
          <p:nvPr>
            <p:ph type="body" sz="quarter" idx="50" hasCustomPrompt="1"/>
          </p:nvPr>
        </p:nvSpPr>
        <p:spPr>
          <a:xfrm>
            <a:off x="22343982"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87" name="Text Placeholder 7">
            <a:extLst>
              <a:ext uri="{FF2B5EF4-FFF2-40B4-BE49-F238E27FC236}">
                <a16:creationId xmlns:a16="http://schemas.microsoft.com/office/drawing/2014/main" id="{154C09F6-C48C-4F14-BE22-BC73DD798A36}"/>
              </a:ext>
            </a:extLst>
          </p:cNvPr>
          <p:cNvSpPr>
            <a:spLocks noGrp="1"/>
          </p:cNvSpPr>
          <p:nvPr>
            <p:ph type="body" sz="quarter" idx="51"/>
          </p:nvPr>
        </p:nvSpPr>
        <p:spPr>
          <a:xfrm>
            <a:off x="22343982"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04" name="Picture Placeholder 2">
            <a:extLst>
              <a:ext uri="{FF2B5EF4-FFF2-40B4-BE49-F238E27FC236}">
                <a16:creationId xmlns:a16="http://schemas.microsoft.com/office/drawing/2014/main" id="{D35BA1F5-4FCA-4BF8-B220-426D3F6AF6C6}"/>
              </a:ext>
            </a:extLst>
          </p:cNvPr>
          <p:cNvSpPr>
            <a:spLocks noGrp="1"/>
          </p:cNvSpPr>
          <p:nvPr>
            <p:ph type="pic" sz="quarter" idx="52"/>
          </p:nvPr>
        </p:nvSpPr>
        <p:spPr>
          <a:xfrm>
            <a:off x="4757097" y="11603466"/>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05" name="SmartArt Placeholder 11">
            <a:extLst>
              <a:ext uri="{FF2B5EF4-FFF2-40B4-BE49-F238E27FC236}">
                <a16:creationId xmlns:a16="http://schemas.microsoft.com/office/drawing/2014/main" id="{CD3A193D-31A6-4935-A692-8D4E3233E56C}"/>
              </a:ext>
            </a:extLst>
          </p:cNvPr>
          <p:cNvSpPr>
            <a:spLocks noGrp="1"/>
          </p:cNvSpPr>
          <p:nvPr>
            <p:ph type="dgm" sz="quarter" idx="53"/>
          </p:nvPr>
        </p:nvSpPr>
        <p:spPr>
          <a:xfrm>
            <a:off x="4757097" y="11603466"/>
            <a:ext cx="635331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06" name="Text Placeholder 7">
            <a:extLst>
              <a:ext uri="{FF2B5EF4-FFF2-40B4-BE49-F238E27FC236}">
                <a16:creationId xmlns:a16="http://schemas.microsoft.com/office/drawing/2014/main" id="{10849494-5F35-49FD-BF35-CBA1C768AF7E}"/>
              </a:ext>
            </a:extLst>
          </p:cNvPr>
          <p:cNvSpPr>
            <a:spLocks noGrp="1"/>
          </p:cNvSpPr>
          <p:nvPr>
            <p:ph type="body" sz="quarter" idx="54" hasCustomPrompt="1"/>
          </p:nvPr>
        </p:nvSpPr>
        <p:spPr>
          <a:xfrm>
            <a:off x="5205441"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07" name="Text Placeholder 7">
            <a:extLst>
              <a:ext uri="{FF2B5EF4-FFF2-40B4-BE49-F238E27FC236}">
                <a16:creationId xmlns:a16="http://schemas.microsoft.com/office/drawing/2014/main" id="{A6B78B96-A476-420D-9E6E-FAFC828AA318}"/>
              </a:ext>
            </a:extLst>
          </p:cNvPr>
          <p:cNvSpPr>
            <a:spLocks noGrp="1"/>
          </p:cNvSpPr>
          <p:nvPr>
            <p:ph type="body" sz="quarter" idx="55"/>
          </p:nvPr>
        </p:nvSpPr>
        <p:spPr>
          <a:xfrm>
            <a:off x="5205441" y="12447894"/>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08" name="Picture Placeholder 2">
            <a:extLst>
              <a:ext uri="{FF2B5EF4-FFF2-40B4-BE49-F238E27FC236}">
                <a16:creationId xmlns:a16="http://schemas.microsoft.com/office/drawing/2014/main" id="{E8EC0621-92FB-4C84-87A7-3B0EAC80C778}"/>
              </a:ext>
            </a:extLst>
          </p:cNvPr>
          <p:cNvSpPr>
            <a:spLocks noGrp="1"/>
          </p:cNvSpPr>
          <p:nvPr>
            <p:ph type="pic" sz="quarter" idx="72"/>
          </p:nvPr>
        </p:nvSpPr>
        <p:spPr>
          <a:xfrm>
            <a:off x="18540200"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09" name="SmartArt Placeholder 11">
            <a:extLst>
              <a:ext uri="{FF2B5EF4-FFF2-40B4-BE49-F238E27FC236}">
                <a16:creationId xmlns:a16="http://schemas.microsoft.com/office/drawing/2014/main" id="{861E6F99-8DDD-48EF-A3F8-F6B326EDA384}"/>
              </a:ext>
            </a:extLst>
          </p:cNvPr>
          <p:cNvSpPr>
            <a:spLocks noGrp="1"/>
          </p:cNvSpPr>
          <p:nvPr>
            <p:ph type="dgm" sz="quarter" idx="73"/>
          </p:nvPr>
        </p:nvSpPr>
        <p:spPr>
          <a:xfrm>
            <a:off x="18540200" y="11603466"/>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10" name="Text Placeholder 7">
            <a:extLst>
              <a:ext uri="{FF2B5EF4-FFF2-40B4-BE49-F238E27FC236}">
                <a16:creationId xmlns:a16="http://schemas.microsoft.com/office/drawing/2014/main" id="{9D0ED925-83D0-4F57-90E0-5A5345AF757C}"/>
              </a:ext>
            </a:extLst>
          </p:cNvPr>
          <p:cNvSpPr>
            <a:spLocks noGrp="1"/>
          </p:cNvSpPr>
          <p:nvPr>
            <p:ph type="body" sz="quarter" idx="74" hasCustomPrompt="1"/>
          </p:nvPr>
        </p:nvSpPr>
        <p:spPr>
          <a:xfrm>
            <a:off x="18952032"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11" name="Text Placeholder 7">
            <a:extLst>
              <a:ext uri="{FF2B5EF4-FFF2-40B4-BE49-F238E27FC236}">
                <a16:creationId xmlns:a16="http://schemas.microsoft.com/office/drawing/2014/main" id="{F214B8C5-48CF-4CD8-AEE3-6A775C8CF643}"/>
              </a:ext>
            </a:extLst>
          </p:cNvPr>
          <p:cNvSpPr>
            <a:spLocks noGrp="1"/>
          </p:cNvSpPr>
          <p:nvPr>
            <p:ph type="body" sz="quarter" idx="75"/>
          </p:nvPr>
        </p:nvSpPr>
        <p:spPr>
          <a:xfrm>
            <a:off x="18952032" y="12447894"/>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12" name="Picture Placeholder 2">
            <a:extLst>
              <a:ext uri="{FF2B5EF4-FFF2-40B4-BE49-F238E27FC236}">
                <a16:creationId xmlns:a16="http://schemas.microsoft.com/office/drawing/2014/main" id="{9F969AB3-F29E-4CAA-BDAE-2CF4A503DC64}"/>
              </a:ext>
            </a:extLst>
          </p:cNvPr>
          <p:cNvSpPr>
            <a:spLocks noGrp="1"/>
          </p:cNvSpPr>
          <p:nvPr>
            <p:ph type="pic" sz="quarter" idx="76"/>
          </p:nvPr>
        </p:nvSpPr>
        <p:spPr>
          <a:xfrm>
            <a:off x="11656167"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13" name="SmartArt Placeholder 11">
            <a:extLst>
              <a:ext uri="{FF2B5EF4-FFF2-40B4-BE49-F238E27FC236}">
                <a16:creationId xmlns:a16="http://schemas.microsoft.com/office/drawing/2014/main" id="{5BF5994D-5859-4791-A387-A0CA2ABAAFEC}"/>
              </a:ext>
            </a:extLst>
          </p:cNvPr>
          <p:cNvSpPr>
            <a:spLocks noGrp="1"/>
          </p:cNvSpPr>
          <p:nvPr>
            <p:ph type="dgm" sz="quarter" idx="77"/>
          </p:nvPr>
        </p:nvSpPr>
        <p:spPr>
          <a:xfrm>
            <a:off x="11653026" y="11603466"/>
            <a:ext cx="6348944"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14" name="Text Placeholder 7">
            <a:extLst>
              <a:ext uri="{FF2B5EF4-FFF2-40B4-BE49-F238E27FC236}">
                <a16:creationId xmlns:a16="http://schemas.microsoft.com/office/drawing/2014/main" id="{034D0694-B20F-4908-B913-FAA8D25EBAB1}"/>
              </a:ext>
            </a:extLst>
          </p:cNvPr>
          <p:cNvSpPr>
            <a:spLocks noGrp="1"/>
          </p:cNvSpPr>
          <p:nvPr>
            <p:ph type="body" sz="quarter" idx="78" hasCustomPrompt="1"/>
          </p:nvPr>
        </p:nvSpPr>
        <p:spPr>
          <a:xfrm>
            <a:off x="12082344"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15" name="Text Placeholder 7">
            <a:extLst>
              <a:ext uri="{FF2B5EF4-FFF2-40B4-BE49-F238E27FC236}">
                <a16:creationId xmlns:a16="http://schemas.microsoft.com/office/drawing/2014/main" id="{22ED9CBD-657C-41CF-9ADF-0709D1DDDB1E}"/>
              </a:ext>
            </a:extLst>
          </p:cNvPr>
          <p:cNvSpPr>
            <a:spLocks noGrp="1"/>
          </p:cNvSpPr>
          <p:nvPr>
            <p:ph type="body" sz="quarter" idx="79"/>
          </p:nvPr>
        </p:nvSpPr>
        <p:spPr>
          <a:xfrm>
            <a:off x="12082344" y="12447894"/>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16" name="Picture Placeholder 2">
            <a:extLst>
              <a:ext uri="{FF2B5EF4-FFF2-40B4-BE49-F238E27FC236}">
                <a16:creationId xmlns:a16="http://schemas.microsoft.com/office/drawing/2014/main" id="{0532673F-2070-48A1-929D-280991286C13}"/>
              </a:ext>
            </a:extLst>
          </p:cNvPr>
          <p:cNvSpPr>
            <a:spLocks noGrp="1"/>
          </p:cNvSpPr>
          <p:nvPr>
            <p:ph type="pic" sz="quarter" idx="80"/>
          </p:nvPr>
        </p:nvSpPr>
        <p:spPr>
          <a:xfrm>
            <a:off x="25420162"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17" name="SmartArt Placeholder 11">
            <a:extLst>
              <a:ext uri="{FF2B5EF4-FFF2-40B4-BE49-F238E27FC236}">
                <a16:creationId xmlns:a16="http://schemas.microsoft.com/office/drawing/2014/main" id="{64194BAA-7362-4332-8405-1C4EBA34A367}"/>
              </a:ext>
            </a:extLst>
          </p:cNvPr>
          <p:cNvSpPr>
            <a:spLocks noGrp="1"/>
          </p:cNvSpPr>
          <p:nvPr>
            <p:ph type="dgm" sz="quarter" idx="81"/>
          </p:nvPr>
        </p:nvSpPr>
        <p:spPr>
          <a:xfrm>
            <a:off x="25420162" y="11603466"/>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18" name="Text Placeholder 7">
            <a:extLst>
              <a:ext uri="{FF2B5EF4-FFF2-40B4-BE49-F238E27FC236}">
                <a16:creationId xmlns:a16="http://schemas.microsoft.com/office/drawing/2014/main" id="{94B3E211-23EC-40BC-8C46-BE03E8B5D4A3}"/>
              </a:ext>
            </a:extLst>
          </p:cNvPr>
          <p:cNvSpPr>
            <a:spLocks noGrp="1"/>
          </p:cNvSpPr>
          <p:nvPr>
            <p:ph type="body" sz="quarter" idx="82" hasCustomPrompt="1"/>
          </p:nvPr>
        </p:nvSpPr>
        <p:spPr>
          <a:xfrm>
            <a:off x="25816650"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19" name="Text Placeholder 7">
            <a:extLst>
              <a:ext uri="{FF2B5EF4-FFF2-40B4-BE49-F238E27FC236}">
                <a16:creationId xmlns:a16="http://schemas.microsoft.com/office/drawing/2014/main" id="{9EC5B2AD-BDD6-437F-9A0F-0E47EB4CFC11}"/>
              </a:ext>
            </a:extLst>
          </p:cNvPr>
          <p:cNvSpPr>
            <a:spLocks noGrp="1"/>
          </p:cNvSpPr>
          <p:nvPr>
            <p:ph type="body" sz="quarter" idx="83"/>
          </p:nvPr>
        </p:nvSpPr>
        <p:spPr>
          <a:xfrm>
            <a:off x="25816650" y="12447894"/>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7942479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0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75" name="Picture Placeholder 2">
            <a:extLst>
              <a:ext uri="{FF2B5EF4-FFF2-40B4-BE49-F238E27FC236}">
                <a16:creationId xmlns:a16="http://schemas.microsoft.com/office/drawing/2014/main" id="{CEA8D215-C5C5-4987-8001-C2A733163310}"/>
              </a:ext>
            </a:extLst>
          </p:cNvPr>
          <p:cNvSpPr>
            <a:spLocks noGrp="1"/>
          </p:cNvSpPr>
          <p:nvPr>
            <p:ph type="pic" sz="quarter" idx="11"/>
          </p:nvPr>
        </p:nvSpPr>
        <p:spPr>
          <a:xfrm>
            <a:off x="1379023" y="5006604"/>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76" name="SmartArt Placeholder 11">
            <a:extLst>
              <a:ext uri="{FF2B5EF4-FFF2-40B4-BE49-F238E27FC236}">
                <a16:creationId xmlns:a16="http://schemas.microsoft.com/office/drawing/2014/main" id="{0CF591FE-07FA-4C8E-B31E-E4932858066C}"/>
              </a:ext>
            </a:extLst>
          </p:cNvPr>
          <p:cNvSpPr>
            <a:spLocks noGrp="1"/>
          </p:cNvSpPr>
          <p:nvPr>
            <p:ph type="dgm" sz="quarter" idx="15"/>
          </p:nvPr>
        </p:nvSpPr>
        <p:spPr>
          <a:xfrm>
            <a:off x="1379023" y="5006604"/>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7" name="Text Placeholder 7">
            <a:extLst>
              <a:ext uri="{FF2B5EF4-FFF2-40B4-BE49-F238E27FC236}">
                <a16:creationId xmlns:a16="http://schemas.microsoft.com/office/drawing/2014/main" id="{36F2D09B-CBA5-44B2-9004-49CAE8A0A0B3}"/>
              </a:ext>
            </a:extLst>
          </p:cNvPr>
          <p:cNvSpPr>
            <a:spLocks noGrp="1"/>
          </p:cNvSpPr>
          <p:nvPr>
            <p:ph type="body" sz="quarter" idx="12" hasCustomPrompt="1"/>
          </p:nvPr>
        </p:nvSpPr>
        <p:spPr>
          <a:xfrm>
            <a:off x="1827366"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78" name="Text Placeholder 7">
            <a:extLst>
              <a:ext uri="{FF2B5EF4-FFF2-40B4-BE49-F238E27FC236}">
                <a16:creationId xmlns:a16="http://schemas.microsoft.com/office/drawing/2014/main" id="{A11AE9F5-9AC9-4EB2-9B7D-1A6BB081DFFA}"/>
              </a:ext>
            </a:extLst>
          </p:cNvPr>
          <p:cNvSpPr>
            <a:spLocks noGrp="1"/>
          </p:cNvSpPr>
          <p:nvPr>
            <p:ph type="body" sz="quarter" idx="13"/>
          </p:nvPr>
        </p:nvSpPr>
        <p:spPr>
          <a:xfrm>
            <a:off x="1827366"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79" name="Picture Placeholder 2">
            <a:extLst>
              <a:ext uri="{FF2B5EF4-FFF2-40B4-BE49-F238E27FC236}">
                <a16:creationId xmlns:a16="http://schemas.microsoft.com/office/drawing/2014/main" id="{BEDDA122-EC9C-4602-A4A0-22DFE5F5BE1E}"/>
              </a:ext>
            </a:extLst>
          </p:cNvPr>
          <p:cNvSpPr>
            <a:spLocks noGrp="1"/>
          </p:cNvSpPr>
          <p:nvPr>
            <p:ph type="pic" sz="quarter" idx="36"/>
          </p:nvPr>
        </p:nvSpPr>
        <p:spPr>
          <a:xfrm>
            <a:off x="28820358" y="5006604"/>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0" name="SmartArt Placeholder 11">
            <a:extLst>
              <a:ext uri="{FF2B5EF4-FFF2-40B4-BE49-F238E27FC236}">
                <a16:creationId xmlns:a16="http://schemas.microsoft.com/office/drawing/2014/main" id="{EF42AA72-FCF8-46EB-BEAB-990A1BAC0A19}"/>
              </a:ext>
            </a:extLst>
          </p:cNvPr>
          <p:cNvSpPr>
            <a:spLocks noGrp="1"/>
          </p:cNvSpPr>
          <p:nvPr>
            <p:ph type="dgm" sz="quarter" idx="37"/>
          </p:nvPr>
        </p:nvSpPr>
        <p:spPr>
          <a:xfrm>
            <a:off x="28820357" y="5006604"/>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1" name="Text Placeholder 7">
            <a:extLst>
              <a:ext uri="{FF2B5EF4-FFF2-40B4-BE49-F238E27FC236}">
                <a16:creationId xmlns:a16="http://schemas.microsoft.com/office/drawing/2014/main" id="{F4F29331-2B66-4BCE-819A-12BDE64A1336}"/>
              </a:ext>
            </a:extLst>
          </p:cNvPr>
          <p:cNvSpPr>
            <a:spLocks noGrp="1"/>
          </p:cNvSpPr>
          <p:nvPr>
            <p:ph type="body" sz="quarter" idx="38" hasCustomPrompt="1"/>
          </p:nvPr>
        </p:nvSpPr>
        <p:spPr>
          <a:xfrm>
            <a:off x="29209470"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82" name="Text Placeholder 7">
            <a:extLst>
              <a:ext uri="{FF2B5EF4-FFF2-40B4-BE49-F238E27FC236}">
                <a16:creationId xmlns:a16="http://schemas.microsoft.com/office/drawing/2014/main" id="{E0673A87-3B7E-4756-A87D-ABA109589E34}"/>
              </a:ext>
            </a:extLst>
          </p:cNvPr>
          <p:cNvSpPr>
            <a:spLocks noGrp="1"/>
          </p:cNvSpPr>
          <p:nvPr>
            <p:ph type="body" sz="quarter" idx="39"/>
          </p:nvPr>
        </p:nvSpPr>
        <p:spPr>
          <a:xfrm>
            <a:off x="29209470"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83" name="Picture Placeholder 2">
            <a:extLst>
              <a:ext uri="{FF2B5EF4-FFF2-40B4-BE49-F238E27FC236}">
                <a16:creationId xmlns:a16="http://schemas.microsoft.com/office/drawing/2014/main" id="{2FC4B352-856B-4824-848B-345545C75266}"/>
              </a:ext>
            </a:extLst>
          </p:cNvPr>
          <p:cNvSpPr>
            <a:spLocks noGrp="1"/>
          </p:cNvSpPr>
          <p:nvPr>
            <p:ph type="pic" sz="quarter" idx="40"/>
          </p:nvPr>
        </p:nvSpPr>
        <p:spPr>
          <a:xfrm>
            <a:off x="15100371" y="5006604"/>
            <a:ext cx="6348944"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4" name="SmartArt Placeholder 11">
            <a:extLst>
              <a:ext uri="{FF2B5EF4-FFF2-40B4-BE49-F238E27FC236}">
                <a16:creationId xmlns:a16="http://schemas.microsoft.com/office/drawing/2014/main" id="{CBC7C6B5-6653-4CF3-B595-9626F6D3254E}"/>
              </a:ext>
            </a:extLst>
          </p:cNvPr>
          <p:cNvSpPr>
            <a:spLocks noGrp="1"/>
          </p:cNvSpPr>
          <p:nvPr>
            <p:ph type="dgm" sz="quarter" idx="41"/>
          </p:nvPr>
        </p:nvSpPr>
        <p:spPr>
          <a:xfrm>
            <a:off x="15098806" y="5006604"/>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5" name="Text Placeholder 7">
            <a:extLst>
              <a:ext uri="{FF2B5EF4-FFF2-40B4-BE49-F238E27FC236}">
                <a16:creationId xmlns:a16="http://schemas.microsoft.com/office/drawing/2014/main" id="{EA7DEC8F-6926-4D1B-AE81-21DB202714FF}"/>
              </a:ext>
            </a:extLst>
          </p:cNvPr>
          <p:cNvSpPr>
            <a:spLocks noGrp="1"/>
          </p:cNvSpPr>
          <p:nvPr>
            <p:ph type="body" sz="quarter" idx="42" hasCustomPrompt="1"/>
          </p:nvPr>
        </p:nvSpPr>
        <p:spPr>
          <a:xfrm>
            <a:off x="15515006"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86" name="Text Placeholder 7">
            <a:extLst>
              <a:ext uri="{FF2B5EF4-FFF2-40B4-BE49-F238E27FC236}">
                <a16:creationId xmlns:a16="http://schemas.microsoft.com/office/drawing/2014/main" id="{F55446AA-A1A6-4F07-9053-CDB7D0D41EDF}"/>
              </a:ext>
            </a:extLst>
          </p:cNvPr>
          <p:cNvSpPr>
            <a:spLocks noGrp="1"/>
          </p:cNvSpPr>
          <p:nvPr>
            <p:ph type="body" sz="quarter" idx="43"/>
          </p:nvPr>
        </p:nvSpPr>
        <p:spPr>
          <a:xfrm>
            <a:off x="15515006"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87" name="Picture Placeholder 2">
            <a:extLst>
              <a:ext uri="{FF2B5EF4-FFF2-40B4-BE49-F238E27FC236}">
                <a16:creationId xmlns:a16="http://schemas.microsoft.com/office/drawing/2014/main" id="{95CBEE16-71C8-49DE-A0A1-D2A43DD84B25}"/>
              </a:ext>
            </a:extLst>
          </p:cNvPr>
          <p:cNvSpPr>
            <a:spLocks noGrp="1"/>
          </p:cNvSpPr>
          <p:nvPr>
            <p:ph type="pic" sz="quarter" idx="44"/>
          </p:nvPr>
        </p:nvSpPr>
        <p:spPr>
          <a:xfrm>
            <a:off x="8239697" y="5006604"/>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8" name="SmartArt Placeholder 11">
            <a:extLst>
              <a:ext uri="{FF2B5EF4-FFF2-40B4-BE49-F238E27FC236}">
                <a16:creationId xmlns:a16="http://schemas.microsoft.com/office/drawing/2014/main" id="{92C2E9B3-B72D-4280-B363-39F104A2AF8B}"/>
              </a:ext>
            </a:extLst>
          </p:cNvPr>
          <p:cNvSpPr>
            <a:spLocks noGrp="1"/>
          </p:cNvSpPr>
          <p:nvPr>
            <p:ph type="dgm" sz="quarter" idx="45"/>
          </p:nvPr>
        </p:nvSpPr>
        <p:spPr>
          <a:xfrm>
            <a:off x="8235125" y="5006604"/>
            <a:ext cx="635508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9" name="Text Placeholder 7">
            <a:extLst>
              <a:ext uri="{FF2B5EF4-FFF2-40B4-BE49-F238E27FC236}">
                <a16:creationId xmlns:a16="http://schemas.microsoft.com/office/drawing/2014/main" id="{4EC8EAC6-43ED-4A35-B638-E5DAE232A92B}"/>
              </a:ext>
            </a:extLst>
          </p:cNvPr>
          <p:cNvSpPr>
            <a:spLocks noGrp="1"/>
          </p:cNvSpPr>
          <p:nvPr>
            <p:ph type="body" sz="quarter" idx="46" hasCustomPrompt="1"/>
          </p:nvPr>
        </p:nvSpPr>
        <p:spPr>
          <a:xfrm>
            <a:off x="8686030"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0" name="Text Placeholder 7">
            <a:extLst>
              <a:ext uri="{FF2B5EF4-FFF2-40B4-BE49-F238E27FC236}">
                <a16:creationId xmlns:a16="http://schemas.microsoft.com/office/drawing/2014/main" id="{92F46F85-6832-443C-BFE1-5336194A38E0}"/>
              </a:ext>
            </a:extLst>
          </p:cNvPr>
          <p:cNvSpPr>
            <a:spLocks noGrp="1"/>
          </p:cNvSpPr>
          <p:nvPr>
            <p:ph type="body" sz="quarter" idx="47"/>
          </p:nvPr>
        </p:nvSpPr>
        <p:spPr>
          <a:xfrm>
            <a:off x="8686030"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91" name="Picture Placeholder 2">
            <a:extLst>
              <a:ext uri="{FF2B5EF4-FFF2-40B4-BE49-F238E27FC236}">
                <a16:creationId xmlns:a16="http://schemas.microsoft.com/office/drawing/2014/main" id="{05BA3B97-08F3-4360-85EC-BD1206F44166}"/>
              </a:ext>
            </a:extLst>
          </p:cNvPr>
          <p:cNvSpPr>
            <a:spLocks noGrp="1"/>
          </p:cNvSpPr>
          <p:nvPr>
            <p:ph type="pic" sz="quarter" idx="48"/>
          </p:nvPr>
        </p:nvSpPr>
        <p:spPr>
          <a:xfrm>
            <a:off x="21964053" y="5006604"/>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92" name="SmartArt Placeholder 11">
            <a:extLst>
              <a:ext uri="{FF2B5EF4-FFF2-40B4-BE49-F238E27FC236}">
                <a16:creationId xmlns:a16="http://schemas.microsoft.com/office/drawing/2014/main" id="{AD92FE4B-5B97-4F3A-9351-EE97792F8D2F}"/>
              </a:ext>
            </a:extLst>
          </p:cNvPr>
          <p:cNvSpPr>
            <a:spLocks noGrp="1"/>
          </p:cNvSpPr>
          <p:nvPr>
            <p:ph type="dgm" sz="quarter" idx="49"/>
          </p:nvPr>
        </p:nvSpPr>
        <p:spPr>
          <a:xfrm>
            <a:off x="21957914" y="5006604"/>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93" name="Text Placeholder 7">
            <a:extLst>
              <a:ext uri="{FF2B5EF4-FFF2-40B4-BE49-F238E27FC236}">
                <a16:creationId xmlns:a16="http://schemas.microsoft.com/office/drawing/2014/main" id="{6101F59D-B957-4A6A-AD4F-43DDA8CF2AEC}"/>
              </a:ext>
            </a:extLst>
          </p:cNvPr>
          <p:cNvSpPr>
            <a:spLocks noGrp="1"/>
          </p:cNvSpPr>
          <p:nvPr>
            <p:ph type="body" sz="quarter" idx="50" hasCustomPrompt="1"/>
          </p:nvPr>
        </p:nvSpPr>
        <p:spPr>
          <a:xfrm>
            <a:off x="22343982"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4" name="Text Placeholder 7">
            <a:extLst>
              <a:ext uri="{FF2B5EF4-FFF2-40B4-BE49-F238E27FC236}">
                <a16:creationId xmlns:a16="http://schemas.microsoft.com/office/drawing/2014/main" id="{D6CB8030-0CE5-4046-A006-8B25E0B8078A}"/>
              </a:ext>
            </a:extLst>
          </p:cNvPr>
          <p:cNvSpPr>
            <a:spLocks noGrp="1"/>
          </p:cNvSpPr>
          <p:nvPr>
            <p:ph type="body" sz="quarter" idx="51"/>
          </p:nvPr>
        </p:nvSpPr>
        <p:spPr>
          <a:xfrm>
            <a:off x="22343982"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15" name="Picture Placeholder 2">
            <a:extLst>
              <a:ext uri="{FF2B5EF4-FFF2-40B4-BE49-F238E27FC236}">
                <a16:creationId xmlns:a16="http://schemas.microsoft.com/office/drawing/2014/main" id="{5EF6CDD6-047D-496F-AFA8-5EA7B49B6C78}"/>
              </a:ext>
            </a:extLst>
          </p:cNvPr>
          <p:cNvSpPr>
            <a:spLocks noGrp="1"/>
          </p:cNvSpPr>
          <p:nvPr>
            <p:ph type="pic" sz="quarter" idx="72"/>
          </p:nvPr>
        </p:nvSpPr>
        <p:spPr>
          <a:xfrm>
            <a:off x="1379023" y="11603466"/>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16" name="SmartArt Placeholder 11">
            <a:extLst>
              <a:ext uri="{FF2B5EF4-FFF2-40B4-BE49-F238E27FC236}">
                <a16:creationId xmlns:a16="http://schemas.microsoft.com/office/drawing/2014/main" id="{FB9B519B-B038-4AD4-8436-79422AABAEA0}"/>
              </a:ext>
            </a:extLst>
          </p:cNvPr>
          <p:cNvSpPr>
            <a:spLocks noGrp="1"/>
          </p:cNvSpPr>
          <p:nvPr>
            <p:ph type="dgm" sz="quarter" idx="73"/>
          </p:nvPr>
        </p:nvSpPr>
        <p:spPr>
          <a:xfrm>
            <a:off x="1379023" y="11603466"/>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17" name="Text Placeholder 7">
            <a:extLst>
              <a:ext uri="{FF2B5EF4-FFF2-40B4-BE49-F238E27FC236}">
                <a16:creationId xmlns:a16="http://schemas.microsoft.com/office/drawing/2014/main" id="{866CA285-CFFE-4B6C-BDB1-29ABD65FBD3D}"/>
              </a:ext>
            </a:extLst>
          </p:cNvPr>
          <p:cNvSpPr>
            <a:spLocks noGrp="1"/>
          </p:cNvSpPr>
          <p:nvPr>
            <p:ph type="body" sz="quarter" idx="74" hasCustomPrompt="1"/>
          </p:nvPr>
        </p:nvSpPr>
        <p:spPr>
          <a:xfrm>
            <a:off x="1827366"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18" name="Text Placeholder 7">
            <a:extLst>
              <a:ext uri="{FF2B5EF4-FFF2-40B4-BE49-F238E27FC236}">
                <a16:creationId xmlns:a16="http://schemas.microsoft.com/office/drawing/2014/main" id="{0D2C4C59-7C1A-4DB1-AE3C-7951516C1302}"/>
              </a:ext>
            </a:extLst>
          </p:cNvPr>
          <p:cNvSpPr>
            <a:spLocks noGrp="1"/>
          </p:cNvSpPr>
          <p:nvPr>
            <p:ph type="body" sz="quarter" idx="75"/>
          </p:nvPr>
        </p:nvSpPr>
        <p:spPr>
          <a:xfrm>
            <a:off x="1827366"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19" name="Picture Placeholder 2">
            <a:extLst>
              <a:ext uri="{FF2B5EF4-FFF2-40B4-BE49-F238E27FC236}">
                <a16:creationId xmlns:a16="http://schemas.microsoft.com/office/drawing/2014/main" id="{2433EAA6-1B76-4D22-B20C-382E77F73BF8}"/>
              </a:ext>
            </a:extLst>
          </p:cNvPr>
          <p:cNvSpPr>
            <a:spLocks noGrp="1"/>
          </p:cNvSpPr>
          <p:nvPr>
            <p:ph type="pic" sz="quarter" idx="76"/>
          </p:nvPr>
        </p:nvSpPr>
        <p:spPr>
          <a:xfrm>
            <a:off x="28820358"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20" name="SmartArt Placeholder 11">
            <a:extLst>
              <a:ext uri="{FF2B5EF4-FFF2-40B4-BE49-F238E27FC236}">
                <a16:creationId xmlns:a16="http://schemas.microsoft.com/office/drawing/2014/main" id="{66DEA633-5578-4CB4-B665-A858FCD36896}"/>
              </a:ext>
            </a:extLst>
          </p:cNvPr>
          <p:cNvSpPr>
            <a:spLocks noGrp="1"/>
          </p:cNvSpPr>
          <p:nvPr>
            <p:ph type="dgm" sz="quarter" idx="77"/>
          </p:nvPr>
        </p:nvSpPr>
        <p:spPr>
          <a:xfrm>
            <a:off x="28820357" y="11603466"/>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21" name="Text Placeholder 7">
            <a:extLst>
              <a:ext uri="{FF2B5EF4-FFF2-40B4-BE49-F238E27FC236}">
                <a16:creationId xmlns:a16="http://schemas.microsoft.com/office/drawing/2014/main" id="{ADF5227F-EFDB-4286-B518-724940D0ADF7}"/>
              </a:ext>
            </a:extLst>
          </p:cNvPr>
          <p:cNvSpPr>
            <a:spLocks noGrp="1"/>
          </p:cNvSpPr>
          <p:nvPr>
            <p:ph type="body" sz="quarter" idx="78" hasCustomPrompt="1"/>
          </p:nvPr>
        </p:nvSpPr>
        <p:spPr>
          <a:xfrm>
            <a:off x="29209470"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22" name="Text Placeholder 7">
            <a:extLst>
              <a:ext uri="{FF2B5EF4-FFF2-40B4-BE49-F238E27FC236}">
                <a16:creationId xmlns:a16="http://schemas.microsoft.com/office/drawing/2014/main" id="{5F9E62FF-6791-4516-979B-3DC5FEBA729F}"/>
              </a:ext>
            </a:extLst>
          </p:cNvPr>
          <p:cNvSpPr>
            <a:spLocks noGrp="1"/>
          </p:cNvSpPr>
          <p:nvPr>
            <p:ph type="body" sz="quarter" idx="79"/>
          </p:nvPr>
        </p:nvSpPr>
        <p:spPr>
          <a:xfrm>
            <a:off x="29209470"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23" name="Picture Placeholder 2">
            <a:extLst>
              <a:ext uri="{FF2B5EF4-FFF2-40B4-BE49-F238E27FC236}">
                <a16:creationId xmlns:a16="http://schemas.microsoft.com/office/drawing/2014/main" id="{E96E6983-613C-4C66-B7EA-1552AC854E16}"/>
              </a:ext>
            </a:extLst>
          </p:cNvPr>
          <p:cNvSpPr>
            <a:spLocks noGrp="1"/>
          </p:cNvSpPr>
          <p:nvPr>
            <p:ph type="pic" sz="quarter" idx="80"/>
          </p:nvPr>
        </p:nvSpPr>
        <p:spPr>
          <a:xfrm>
            <a:off x="15100371" y="11603466"/>
            <a:ext cx="6348944"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24" name="SmartArt Placeholder 11">
            <a:extLst>
              <a:ext uri="{FF2B5EF4-FFF2-40B4-BE49-F238E27FC236}">
                <a16:creationId xmlns:a16="http://schemas.microsoft.com/office/drawing/2014/main" id="{5053F282-A472-498C-B6AC-B2D917655165}"/>
              </a:ext>
            </a:extLst>
          </p:cNvPr>
          <p:cNvSpPr>
            <a:spLocks noGrp="1"/>
          </p:cNvSpPr>
          <p:nvPr>
            <p:ph type="dgm" sz="quarter" idx="81"/>
          </p:nvPr>
        </p:nvSpPr>
        <p:spPr>
          <a:xfrm>
            <a:off x="15098806" y="11603466"/>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25" name="Text Placeholder 7">
            <a:extLst>
              <a:ext uri="{FF2B5EF4-FFF2-40B4-BE49-F238E27FC236}">
                <a16:creationId xmlns:a16="http://schemas.microsoft.com/office/drawing/2014/main" id="{AF8FDFA2-7B11-4807-B451-E82D91D92DE9}"/>
              </a:ext>
            </a:extLst>
          </p:cNvPr>
          <p:cNvSpPr>
            <a:spLocks noGrp="1"/>
          </p:cNvSpPr>
          <p:nvPr>
            <p:ph type="body" sz="quarter" idx="82" hasCustomPrompt="1"/>
          </p:nvPr>
        </p:nvSpPr>
        <p:spPr>
          <a:xfrm>
            <a:off x="15515006"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26" name="Text Placeholder 7">
            <a:extLst>
              <a:ext uri="{FF2B5EF4-FFF2-40B4-BE49-F238E27FC236}">
                <a16:creationId xmlns:a16="http://schemas.microsoft.com/office/drawing/2014/main" id="{3BF1E994-B682-4501-91D4-AD855F9A9677}"/>
              </a:ext>
            </a:extLst>
          </p:cNvPr>
          <p:cNvSpPr>
            <a:spLocks noGrp="1"/>
          </p:cNvSpPr>
          <p:nvPr>
            <p:ph type="body" sz="quarter" idx="83"/>
          </p:nvPr>
        </p:nvSpPr>
        <p:spPr>
          <a:xfrm>
            <a:off x="15515006"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27" name="Picture Placeholder 2">
            <a:extLst>
              <a:ext uri="{FF2B5EF4-FFF2-40B4-BE49-F238E27FC236}">
                <a16:creationId xmlns:a16="http://schemas.microsoft.com/office/drawing/2014/main" id="{D22EDA86-F4D0-446B-9D18-57AF79C3764E}"/>
              </a:ext>
            </a:extLst>
          </p:cNvPr>
          <p:cNvSpPr>
            <a:spLocks noGrp="1"/>
          </p:cNvSpPr>
          <p:nvPr>
            <p:ph type="pic" sz="quarter" idx="84"/>
          </p:nvPr>
        </p:nvSpPr>
        <p:spPr>
          <a:xfrm>
            <a:off x="8239697" y="11603466"/>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28" name="SmartArt Placeholder 11">
            <a:extLst>
              <a:ext uri="{FF2B5EF4-FFF2-40B4-BE49-F238E27FC236}">
                <a16:creationId xmlns:a16="http://schemas.microsoft.com/office/drawing/2014/main" id="{73FFA721-DE97-4E4C-913B-921ECCF4B3BF}"/>
              </a:ext>
            </a:extLst>
          </p:cNvPr>
          <p:cNvSpPr>
            <a:spLocks noGrp="1"/>
          </p:cNvSpPr>
          <p:nvPr>
            <p:ph type="dgm" sz="quarter" idx="85"/>
          </p:nvPr>
        </p:nvSpPr>
        <p:spPr>
          <a:xfrm>
            <a:off x="8235125" y="11603466"/>
            <a:ext cx="635508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29" name="Text Placeholder 7">
            <a:extLst>
              <a:ext uri="{FF2B5EF4-FFF2-40B4-BE49-F238E27FC236}">
                <a16:creationId xmlns:a16="http://schemas.microsoft.com/office/drawing/2014/main" id="{95A50324-9B13-4A76-B2D2-6CC5ABD70C13}"/>
              </a:ext>
            </a:extLst>
          </p:cNvPr>
          <p:cNvSpPr>
            <a:spLocks noGrp="1"/>
          </p:cNvSpPr>
          <p:nvPr>
            <p:ph type="body" sz="quarter" idx="86" hasCustomPrompt="1"/>
          </p:nvPr>
        </p:nvSpPr>
        <p:spPr>
          <a:xfrm>
            <a:off x="8686030"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30" name="Text Placeholder 7">
            <a:extLst>
              <a:ext uri="{FF2B5EF4-FFF2-40B4-BE49-F238E27FC236}">
                <a16:creationId xmlns:a16="http://schemas.microsoft.com/office/drawing/2014/main" id="{B83EA30D-58F2-45FF-9440-2EA1CF33DA22}"/>
              </a:ext>
            </a:extLst>
          </p:cNvPr>
          <p:cNvSpPr>
            <a:spLocks noGrp="1"/>
          </p:cNvSpPr>
          <p:nvPr>
            <p:ph type="body" sz="quarter" idx="87"/>
          </p:nvPr>
        </p:nvSpPr>
        <p:spPr>
          <a:xfrm>
            <a:off x="8686030"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31" name="Picture Placeholder 2">
            <a:extLst>
              <a:ext uri="{FF2B5EF4-FFF2-40B4-BE49-F238E27FC236}">
                <a16:creationId xmlns:a16="http://schemas.microsoft.com/office/drawing/2014/main" id="{071354B7-89EB-4FE1-9718-D95FE21213B5}"/>
              </a:ext>
            </a:extLst>
          </p:cNvPr>
          <p:cNvSpPr>
            <a:spLocks noGrp="1"/>
          </p:cNvSpPr>
          <p:nvPr>
            <p:ph type="pic" sz="quarter" idx="88"/>
          </p:nvPr>
        </p:nvSpPr>
        <p:spPr>
          <a:xfrm>
            <a:off x="21964053"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32" name="SmartArt Placeholder 11">
            <a:extLst>
              <a:ext uri="{FF2B5EF4-FFF2-40B4-BE49-F238E27FC236}">
                <a16:creationId xmlns:a16="http://schemas.microsoft.com/office/drawing/2014/main" id="{1B21AEE2-3139-488D-A4EB-1FD8AF3F2DF3}"/>
              </a:ext>
            </a:extLst>
          </p:cNvPr>
          <p:cNvSpPr>
            <a:spLocks noGrp="1"/>
          </p:cNvSpPr>
          <p:nvPr>
            <p:ph type="dgm" sz="quarter" idx="89"/>
          </p:nvPr>
        </p:nvSpPr>
        <p:spPr>
          <a:xfrm>
            <a:off x="21957914" y="11603466"/>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33" name="Text Placeholder 7">
            <a:extLst>
              <a:ext uri="{FF2B5EF4-FFF2-40B4-BE49-F238E27FC236}">
                <a16:creationId xmlns:a16="http://schemas.microsoft.com/office/drawing/2014/main" id="{E5844046-23F0-41CF-A300-273555F22627}"/>
              </a:ext>
            </a:extLst>
          </p:cNvPr>
          <p:cNvSpPr>
            <a:spLocks noGrp="1"/>
          </p:cNvSpPr>
          <p:nvPr>
            <p:ph type="body" sz="quarter" idx="90" hasCustomPrompt="1"/>
          </p:nvPr>
        </p:nvSpPr>
        <p:spPr>
          <a:xfrm>
            <a:off x="22343982"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34" name="Text Placeholder 7">
            <a:extLst>
              <a:ext uri="{FF2B5EF4-FFF2-40B4-BE49-F238E27FC236}">
                <a16:creationId xmlns:a16="http://schemas.microsoft.com/office/drawing/2014/main" id="{CF2A26C5-2EAC-4ECB-A255-39670BB36294}"/>
              </a:ext>
            </a:extLst>
          </p:cNvPr>
          <p:cNvSpPr>
            <a:spLocks noGrp="1"/>
          </p:cNvSpPr>
          <p:nvPr>
            <p:ph type="body" sz="quarter" idx="91"/>
          </p:nvPr>
        </p:nvSpPr>
        <p:spPr>
          <a:xfrm>
            <a:off x="22343982"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545946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Use Case">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FC72E11-DD16-4EAC-A294-E115038AA2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36576000" cy="20574000"/>
          </a:xfrm>
          <a:prstGeom prst="rect">
            <a:avLst/>
          </a:prstGeom>
        </p:spPr>
      </p:pic>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0" y="0"/>
            <a:ext cx="36576000" cy="20574000"/>
          </a:xfrm>
          <a:prstGeom prst="rect">
            <a:avLst/>
          </a:prstGeom>
          <a:solidFill>
            <a:schemeClr val="tx1">
              <a:lumMod val="95000"/>
            </a:schemeClr>
          </a:solidFill>
          <a:ln w="19050">
            <a:noFill/>
          </a:ln>
        </p:spPr>
        <p:txBody>
          <a:bodyPr tIns="0" bIns="4206240" anchor="ctr"/>
          <a:lstStyle>
            <a:lvl1pPr marL="0" indent="0" algn="ctr">
              <a:buFontTx/>
              <a:buNone/>
              <a:defRPr sz="7200">
                <a:solidFill>
                  <a:schemeClr val="bg2">
                    <a:lumMod val="50000"/>
                  </a:schemeClr>
                </a:solidFill>
                <a:latin typeface="Trebuchet MS" panose="020B0603020202020204" pitchFamily="34" charset="0"/>
              </a:defRPr>
            </a:lvl1pPr>
          </a:lstStyle>
          <a:p>
            <a:r>
              <a:rPr lang="en-US"/>
              <a:t>Click icon to add picture</a:t>
            </a:r>
            <a:endParaRPr lang="en-US" dirty="0"/>
          </a:p>
        </p:txBody>
      </p:sp>
    </p:spTree>
    <p:extLst>
      <p:ext uri="{BB962C8B-B14F-4D97-AF65-F5344CB8AC3E}">
        <p14:creationId xmlns:p14="http://schemas.microsoft.com/office/powerpoint/2010/main" val="11301005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mo - Video">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F834EEA-7CA3-4C82-B29B-3EA15B8822C9}"/>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7" name="Media Placeholder 7">
            <a:extLst>
              <a:ext uri="{FF2B5EF4-FFF2-40B4-BE49-F238E27FC236}">
                <a16:creationId xmlns:a16="http://schemas.microsoft.com/office/drawing/2014/main" id="{95086AA8-FFA8-416F-AD2F-0B7223809227}"/>
              </a:ext>
            </a:extLst>
          </p:cNvPr>
          <p:cNvSpPr>
            <a:spLocks noGrp="1"/>
          </p:cNvSpPr>
          <p:nvPr>
            <p:ph type="media" sz="quarter" idx="11"/>
          </p:nvPr>
        </p:nvSpPr>
        <p:spPr>
          <a:xfrm>
            <a:off x="0" y="0"/>
            <a:ext cx="36576000" cy="20574000"/>
          </a:xfrm>
          <a:prstGeom prst="rect">
            <a:avLst/>
          </a:prstGeom>
        </p:spPr>
        <p:txBody>
          <a:bodyPr tIns="7863840"/>
          <a:lstStyle>
            <a:lvl1pPr marL="0" indent="0" algn="ctr">
              <a:buFontTx/>
              <a:buNone/>
              <a:defRPr lang="en-US" sz="7200" b="0">
                <a:solidFill>
                  <a:schemeClr val="bg2">
                    <a:lumMod val="50000"/>
                  </a:schemeClr>
                </a:solidFill>
                <a:latin typeface="Trebuchet MS" pitchFamily="34" charset="0"/>
                <a:ea typeface="+mn-ea"/>
                <a:cs typeface="+mn-cs"/>
              </a:defRPr>
            </a:lvl1pPr>
          </a:lstStyle>
          <a:p>
            <a:r>
              <a:rPr lang="en-US"/>
              <a:t>Click icon to add media</a:t>
            </a:r>
            <a:endParaRPr lang="en-US" dirty="0"/>
          </a:p>
        </p:txBody>
      </p:sp>
    </p:spTree>
    <p:extLst>
      <p:ext uri="{BB962C8B-B14F-4D97-AF65-F5344CB8AC3E}">
        <p14:creationId xmlns:p14="http://schemas.microsoft.com/office/powerpoint/2010/main" val="26027930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3" name="Content Placeholder 2"/>
          <p:cNvSpPr>
            <a:spLocks noGrp="1"/>
          </p:cNvSpPr>
          <p:nvPr>
            <p:ph idx="1"/>
          </p:nvPr>
        </p:nvSpPr>
        <p:spPr>
          <a:xfrm>
            <a:off x="2514600" y="4846320"/>
            <a:ext cx="31546800"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lnSpc>
                <a:spcPct val="90000"/>
              </a:lnSpc>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TextBox 4">
            <a:extLst>
              <a:ext uri="{FF2B5EF4-FFF2-40B4-BE49-F238E27FC236}">
                <a16:creationId xmlns:a16="http://schemas.microsoft.com/office/drawing/2014/main" id="{D48CB7C0-4136-4D6F-957F-F17F827E61BC}"/>
              </a:ext>
            </a:extLst>
          </p:cNvPr>
          <p:cNvSpPr txBox="1"/>
          <p:nvPr userDrawn="1"/>
        </p:nvSpPr>
        <p:spPr>
          <a:xfrm>
            <a:off x="708485" y="19559586"/>
            <a:ext cx="5972341" cy="446276"/>
          </a:xfrm>
          <a:prstGeom prst="rect">
            <a:avLst/>
          </a:prstGeom>
          <a:noFill/>
        </p:spPr>
        <p:txBody>
          <a:bodyPr wrap="none" rtlCol="0">
            <a:spAutoFit/>
          </a:bodyPr>
          <a:lstStyle/>
          <a:p>
            <a:r>
              <a:rPr lang="en-US" sz="2300" dirty="0">
                <a:solidFill>
                  <a:schemeClr val="bg1"/>
                </a:solidFill>
                <a:latin typeface="Trebuchet MS" panose="020B0603020202020204" pitchFamily="34" charset="0"/>
              </a:rPr>
              <a:t>NVIDIA CONFIDENTIAL. DO NOT DISTRIBUTE.</a:t>
            </a:r>
          </a:p>
        </p:txBody>
      </p:sp>
    </p:spTree>
    <p:extLst>
      <p:ext uri="{BB962C8B-B14F-4D97-AF65-F5344CB8AC3E}">
        <p14:creationId xmlns:p14="http://schemas.microsoft.com/office/powerpoint/2010/main" val="26554598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Picture 6" descr="A close-up of a spider web&#10;&#10;Description automatically generated with low confidence">
            <a:extLst>
              <a:ext uri="{FF2B5EF4-FFF2-40B4-BE49-F238E27FC236}">
                <a16:creationId xmlns:a16="http://schemas.microsoft.com/office/drawing/2014/main" id="{BA989119-71DA-4316-A151-8E15D149DD6C}"/>
              </a:ext>
            </a:extLst>
          </p:cNvPr>
          <p:cNvPicPr>
            <a:picLocks noChangeAspect="1"/>
          </p:cNvPicPr>
          <p:nvPr userDrawn="1"/>
        </p:nvPicPr>
        <p:blipFill rotWithShape="1">
          <a:blip r:embed="rId2"/>
          <a:srcRect l="50441" t="43631" r="4276" b="11086"/>
          <a:stretch/>
        </p:blipFill>
        <p:spPr>
          <a:xfrm>
            <a:off x="1" y="0"/>
            <a:ext cx="36576000" cy="20574000"/>
          </a:xfrm>
          <a:prstGeom prst="rect">
            <a:avLst/>
          </a:prstGeom>
        </p:spPr>
      </p:pic>
      <p:sp>
        <p:nvSpPr>
          <p:cNvPr id="10" name="Rectangle 9">
            <a:extLst>
              <a:ext uri="{FF2B5EF4-FFF2-40B4-BE49-F238E27FC236}">
                <a16:creationId xmlns:a16="http://schemas.microsoft.com/office/drawing/2014/main" id="{DEBC4B2D-BEAB-4023-B75F-DBE10865FB91}"/>
              </a:ext>
            </a:extLst>
          </p:cNvPr>
          <p:cNvSpPr/>
          <p:nvPr userDrawn="1"/>
        </p:nvSpPr>
        <p:spPr>
          <a:xfrm>
            <a:off x="0" y="10820400"/>
            <a:ext cx="36576000" cy="9753600"/>
          </a:xfrm>
          <a:prstGeom prst="rect">
            <a:avLst/>
          </a:prstGeom>
          <a:gradFill>
            <a:gsLst>
              <a:gs pos="0">
                <a:schemeClr val="bg1">
                  <a:alpha val="0"/>
                </a:schemeClr>
              </a:gs>
              <a:gs pos="100000">
                <a:schemeClr val="bg1">
                  <a:alpha val="7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4">
            <a:extLst>
              <a:ext uri="{FF2B5EF4-FFF2-40B4-BE49-F238E27FC236}">
                <a16:creationId xmlns:a16="http://schemas.microsoft.com/office/drawing/2014/main" id="{493969F7-3958-4B24-B6D8-C4B33AA8D119}"/>
              </a:ext>
            </a:extLst>
          </p:cNvPr>
          <p:cNvSpPr>
            <a:spLocks noGrp="1"/>
          </p:cNvSpPr>
          <p:nvPr>
            <p:ph type="body" sz="quarter" idx="13" hasCustomPrompt="1"/>
          </p:nvPr>
        </p:nvSpPr>
        <p:spPr>
          <a:xfrm>
            <a:off x="5322832" y="16124498"/>
            <a:ext cx="21945602" cy="2151779"/>
          </a:xfrm>
          <a:prstGeom prst="rect">
            <a:avLst/>
          </a:prstGeom>
        </p:spPr>
        <p:txBody>
          <a:bodyPr/>
          <a:lstStyle>
            <a:lvl1pPr marL="0" indent="0" algn="l">
              <a:lnSpc>
                <a:spcPct val="90000"/>
              </a:lnSpc>
              <a:spcBef>
                <a:spcPts val="0"/>
              </a:spcBef>
              <a:buFontTx/>
              <a:buNone/>
              <a:defRPr sz="4000" cap="none" baseline="0">
                <a:solidFill>
                  <a:schemeClr val="tx2"/>
                </a:solidFill>
                <a:latin typeface="Trebuchet MS" panose="020B0603020202020204" pitchFamily="34" charset="0"/>
              </a:defRPr>
            </a:lvl1pPr>
            <a:lvl2pPr marL="2562793" indent="0" algn="l">
              <a:lnSpc>
                <a:spcPct val="90000"/>
              </a:lnSpc>
              <a:buFontTx/>
              <a:buNone/>
              <a:defRPr sz="7539" cap="all" baseline="0">
                <a:solidFill>
                  <a:schemeClr val="tx2"/>
                </a:solidFill>
                <a:latin typeface="DINPro-Medium" panose="02000503030000020004" pitchFamily="50" charset="0"/>
              </a:defRPr>
            </a:lvl2pPr>
            <a:lvl3pPr marL="4883581" indent="0" algn="l">
              <a:lnSpc>
                <a:spcPct val="90000"/>
              </a:lnSpc>
              <a:buFontTx/>
              <a:buNone/>
              <a:defRPr sz="7539" cap="all" baseline="0">
                <a:solidFill>
                  <a:schemeClr val="tx2"/>
                </a:solidFill>
                <a:latin typeface="DINPro-Medium" panose="02000503030000020004" pitchFamily="50" charset="0"/>
              </a:defRPr>
            </a:lvl3pPr>
            <a:lvl4pPr marL="6933729" indent="0">
              <a:buNone/>
              <a:defRPr/>
            </a:lvl4pPr>
          </a:lstStyle>
          <a:p>
            <a:pPr lvl="0"/>
            <a:r>
              <a:rPr lang="en-US" dirty="0"/>
              <a:t>Edit Master Text Style</a:t>
            </a:r>
          </a:p>
        </p:txBody>
      </p:sp>
      <p:sp>
        <p:nvSpPr>
          <p:cNvPr id="15" name="Text Placeholder 4">
            <a:extLst>
              <a:ext uri="{FF2B5EF4-FFF2-40B4-BE49-F238E27FC236}">
                <a16:creationId xmlns:a16="http://schemas.microsoft.com/office/drawing/2014/main" id="{6197F771-0913-481D-869B-6DFB92729757}"/>
              </a:ext>
            </a:extLst>
          </p:cNvPr>
          <p:cNvSpPr>
            <a:spLocks noGrp="1"/>
          </p:cNvSpPr>
          <p:nvPr>
            <p:ph type="body" sz="quarter" idx="14" hasCustomPrompt="1"/>
          </p:nvPr>
        </p:nvSpPr>
        <p:spPr>
          <a:xfrm>
            <a:off x="4571999" y="9554308"/>
            <a:ext cx="21945602" cy="6135513"/>
          </a:xfrm>
          <a:prstGeom prst="rect">
            <a:avLst/>
          </a:prstGeom>
        </p:spPr>
        <p:txBody>
          <a:bodyPr anchor="b"/>
          <a:lstStyle>
            <a:lvl1pPr marL="0" indent="0" algn="l">
              <a:lnSpc>
                <a:spcPct val="90000"/>
              </a:lnSpc>
              <a:spcBef>
                <a:spcPts val="0"/>
              </a:spcBef>
              <a:buFontTx/>
              <a:buNone/>
              <a:defRPr sz="10000" cap="none" baseline="0">
                <a:solidFill>
                  <a:schemeClr val="tx1"/>
                </a:solidFill>
                <a:latin typeface="Trebuchet MS" panose="020B0603020202020204" pitchFamily="34" charset="0"/>
              </a:defRPr>
            </a:lvl1pPr>
            <a:lvl2pPr marL="2562793" indent="0" algn="l">
              <a:lnSpc>
                <a:spcPct val="90000"/>
              </a:lnSpc>
              <a:buFontTx/>
              <a:buNone/>
              <a:defRPr sz="7539" cap="all" baseline="0">
                <a:solidFill>
                  <a:schemeClr val="tx2"/>
                </a:solidFill>
                <a:latin typeface="DINPro-Medium" panose="02000503030000020004" pitchFamily="50" charset="0"/>
              </a:defRPr>
            </a:lvl2pPr>
            <a:lvl3pPr marL="4883581" indent="0" algn="l">
              <a:lnSpc>
                <a:spcPct val="90000"/>
              </a:lnSpc>
              <a:buFontTx/>
              <a:buNone/>
              <a:defRPr sz="7539" cap="all" baseline="0">
                <a:solidFill>
                  <a:schemeClr val="tx2"/>
                </a:solidFill>
                <a:latin typeface="DINPro-Medium" panose="02000503030000020004" pitchFamily="50" charset="0"/>
              </a:defRPr>
            </a:lvl3pPr>
            <a:lvl4pPr marL="6933729" indent="0">
              <a:buNone/>
              <a:defRPr/>
            </a:lvl4pPr>
          </a:lstStyle>
          <a:p>
            <a:pPr lvl="0"/>
            <a:r>
              <a:rPr lang="en-US" dirty="0"/>
              <a:t>Click to edit Master Title Style</a:t>
            </a:r>
          </a:p>
        </p:txBody>
      </p:sp>
    </p:spTree>
    <p:extLst>
      <p:ext uri="{BB962C8B-B14F-4D97-AF65-F5344CB8AC3E}">
        <p14:creationId xmlns:p14="http://schemas.microsoft.com/office/powerpoint/2010/main" val="3631303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8" name="Picture 7" descr="A picture containing leaf, laser&#10;&#10;Description automatically generated">
            <a:extLst>
              <a:ext uri="{FF2B5EF4-FFF2-40B4-BE49-F238E27FC236}">
                <a16:creationId xmlns:a16="http://schemas.microsoft.com/office/drawing/2014/main" id="{6660855F-17AB-4A73-A0C4-EB823D075071}"/>
              </a:ext>
            </a:extLst>
          </p:cNvPr>
          <p:cNvPicPr>
            <a:picLocks noChangeAspect="1"/>
          </p:cNvPicPr>
          <p:nvPr userDrawn="1"/>
        </p:nvPicPr>
        <p:blipFill>
          <a:blip r:embed="rId2"/>
          <a:stretch>
            <a:fillRect/>
          </a:stretch>
        </p:blipFill>
        <p:spPr>
          <a:xfrm>
            <a:off x="0" y="0"/>
            <a:ext cx="36576000" cy="20574000"/>
          </a:xfrm>
          <a:prstGeom prst="rect">
            <a:avLst/>
          </a:prstGeom>
        </p:spPr>
      </p:pic>
    </p:spTree>
    <p:extLst>
      <p:ext uri="{BB962C8B-B14F-4D97-AF65-F5344CB8AC3E}">
        <p14:creationId xmlns:p14="http://schemas.microsoft.com/office/powerpoint/2010/main" val="3565885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ransition">
    <p:spTree>
      <p:nvGrpSpPr>
        <p:cNvPr id="1" name=""/>
        <p:cNvGrpSpPr/>
        <p:nvPr/>
      </p:nvGrpSpPr>
      <p:grpSpPr>
        <a:xfrm>
          <a:off x="0" y="0"/>
          <a:ext cx="0" cy="0"/>
          <a:chOff x="0" y="0"/>
          <a:chExt cx="0" cy="0"/>
        </a:xfrm>
      </p:grpSpPr>
      <p:pic>
        <p:nvPicPr>
          <p:cNvPr id="4" name="Picture 3" descr="A picture containing leaf, fern, plant&#10;&#10;Description automatically generated">
            <a:extLst>
              <a:ext uri="{FF2B5EF4-FFF2-40B4-BE49-F238E27FC236}">
                <a16:creationId xmlns:a16="http://schemas.microsoft.com/office/drawing/2014/main" id="{0A215942-C9C9-46FE-9B1A-4170C8F937A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36576000" cy="20574000"/>
          </a:xfrm>
          <a:prstGeom prst="rect">
            <a:avLst/>
          </a:prstGeom>
        </p:spPr>
      </p:pic>
      <p:sp>
        <p:nvSpPr>
          <p:cNvPr id="5" name="Rectangle 4">
            <a:extLst>
              <a:ext uri="{FF2B5EF4-FFF2-40B4-BE49-F238E27FC236}">
                <a16:creationId xmlns:a16="http://schemas.microsoft.com/office/drawing/2014/main" id="{9951061F-BD6A-474F-B3CF-D94D63DF56F2}"/>
              </a:ext>
            </a:extLst>
          </p:cNvPr>
          <p:cNvSpPr/>
          <p:nvPr userDrawn="1"/>
        </p:nvSpPr>
        <p:spPr>
          <a:xfrm flipV="1">
            <a:off x="-1" y="0"/>
            <a:ext cx="36576000" cy="20573996"/>
          </a:xfrm>
          <a:prstGeom prst="rect">
            <a:avLst/>
          </a:prstGeom>
          <a:gradFill>
            <a:gsLst>
              <a:gs pos="0">
                <a:schemeClr val="bg1"/>
              </a:gs>
              <a:gs pos="83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4">
            <a:extLst>
              <a:ext uri="{FF2B5EF4-FFF2-40B4-BE49-F238E27FC236}">
                <a16:creationId xmlns:a16="http://schemas.microsoft.com/office/drawing/2014/main" id="{ECEA4828-9D13-4B7D-9EF8-A254AE85F924}"/>
              </a:ext>
            </a:extLst>
          </p:cNvPr>
          <p:cNvSpPr>
            <a:spLocks noGrp="1"/>
          </p:cNvSpPr>
          <p:nvPr>
            <p:ph type="body" sz="quarter" idx="13"/>
          </p:nvPr>
        </p:nvSpPr>
        <p:spPr>
          <a:xfrm>
            <a:off x="1371600" y="13369654"/>
            <a:ext cx="20167600" cy="5943600"/>
          </a:xfrm>
          <a:prstGeom prst="rect">
            <a:avLst/>
          </a:prstGeom>
        </p:spPr>
        <p:txBody>
          <a:bodyPr anchor="b"/>
          <a:lstStyle>
            <a:lvl1pPr marL="0" indent="0">
              <a:spcBef>
                <a:spcPts val="0"/>
              </a:spcBef>
              <a:buFontTx/>
              <a:buNone/>
              <a:defRPr lang="en-US" sz="8000" b="1" kern="0" cap="all" baseline="0" dirty="0" smtClean="0">
                <a:solidFill>
                  <a:schemeClr val="tx1"/>
                </a:solidFill>
                <a:latin typeface="Trebuchet MS" panose="020B0603020202020204" pitchFamily="34" charset="0"/>
                <a:ea typeface="+mj-ea"/>
                <a:cs typeface="+mj-cs"/>
              </a:defRPr>
            </a:lvl1pPr>
            <a:lvl2pPr marL="2562790" indent="0">
              <a:buFontTx/>
              <a:buNone/>
              <a:defRPr lang="en-US" sz="8000" b="1" kern="0" cap="all" baseline="0" dirty="0" smtClean="0">
                <a:solidFill>
                  <a:schemeClr val="tx1"/>
                </a:solidFill>
                <a:latin typeface="Trebuchet MS" panose="020B0603020202020204" pitchFamily="34" charset="0"/>
                <a:ea typeface="+mj-ea"/>
                <a:cs typeface="+mj-cs"/>
              </a:defRPr>
            </a:lvl2pPr>
            <a:lvl3pPr marL="4883584" indent="0">
              <a:buFontTx/>
              <a:buNone/>
              <a:defRPr lang="en-US" sz="8000" b="1" kern="0" cap="all" baseline="0" dirty="0" smtClean="0">
                <a:solidFill>
                  <a:schemeClr val="tx1"/>
                </a:solidFill>
                <a:latin typeface="Trebuchet MS" panose="020B0603020202020204" pitchFamily="34" charset="0"/>
                <a:ea typeface="+mj-ea"/>
                <a:cs typeface="+mj-cs"/>
              </a:defRPr>
            </a:lvl3pPr>
            <a:lvl4pPr marL="6933729" indent="0">
              <a:buFontTx/>
              <a:buNone/>
              <a:defRPr lang="en-US" sz="8000" b="1" kern="0" cap="all" baseline="0" dirty="0" smtClean="0">
                <a:solidFill>
                  <a:schemeClr val="tx1"/>
                </a:solidFill>
                <a:latin typeface="Trebuchet MS" panose="020B0603020202020204" pitchFamily="34" charset="0"/>
                <a:ea typeface="+mj-ea"/>
                <a:cs typeface="+mj-cs"/>
              </a:defRPr>
            </a:lvl4pPr>
            <a:lvl5pPr marL="8471409" indent="0">
              <a:buFontTx/>
              <a:buNone/>
              <a:defRPr lang="en-US" sz="8000" b="1" kern="0" cap="all" baseline="0" dirty="0">
                <a:solidFill>
                  <a:schemeClr val="tx1"/>
                </a:solidFill>
                <a:latin typeface="Trebuchet MS" panose="020B0603020202020204" pitchFamily="34" charset="0"/>
                <a:ea typeface="+mj-ea"/>
                <a:cs typeface="+mj-cs"/>
              </a:defRPr>
            </a:lvl5pPr>
          </a:lstStyle>
          <a:p>
            <a:pPr lvl="0"/>
            <a:r>
              <a:rPr lang="en-US"/>
              <a:t>Click to edit Master text styles</a:t>
            </a:r>
          </a:p>
        </p:txBody>
      </p:sp>
    </p:spTree>
    <p:extLst>
      <p:ext uri="{BB962C8B-B14F-4D97-AF65-F5344CB8AC3E}">
        <p14:creationId xmlns:p14="http://schemas.microsoft.com/office/powerpoint/2010/main" val="15532218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Embargo">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068417-0A49-4E97-BD32-9EE897037421}"/>
              </a:ext>
            </a:extLst>
          </p:cNvPr>
          <p:cNvSpPr/>
          <p:nvPr userDrawn="1"/>
        </p:nvSpPr>
        <p:spPr>
          <a:xfrm>
            <a:off x="0" y="0"/>
            <a:ext cx="36576000" cy="20574000"/>
          </a:xfrm>
          <a:prstGeom prst="rect">
            <a:avLst/>
          </a:prstGeom>
          <a:solidFill>
            <a:srgbClr val="9E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4">
            <a:extLst>
              <a:ext uri="{FF2B5EF4-FFF2-40B4-BE49-F238E27FC236}">
                <a16:creationId xmlns:a16="http://schemas.microsoft.com/office/drawing/2014/main" id="{6491FCA0-A4E3-4331-8F3E-3CF9FC8D1DBD}"/>
              </a:ext>
            </a:extLst>
          </p:cNvPr>
          <p:cNvSpPr>
            <a:spLocks noGrp="1"/>
          </p:cNvSpPr>
          <p:nvPr>
            <p:ph type="body" sz="quarter" idx="10" hasCustomPrompt="1"/>
          </p:nvPr>
        </p:nvSpPr>
        <p:spPr>
          <a:xfrm>
            <a:off x="7634260" y="10771999"/>
            <a:ext cx="22733876" cy="5476186"/>
          </a:xfrm>
          <a:prstGeom prst="rect">
            <a:avLst/>
          </a:prstGeom>
        </p:spPr>
        <p:txBody>
          <a:bodyPr/>
          <a:lstStyle>
            <a:lvl1pPr marL="0" indent="0" algn="l">
              <a:lnSpc>
                <a:spcPct val="90000"/>
              </a:lnSpc>
              <a:spcBef>
                <a:spcPts val="0"/>
              </a:spcBef>
              <a:buFontTx/>
              <a:buNone/>
              <a:defRPr sz="4400" cap="none" baseline="0">
                <a:solidFill>
                  <a:schemeClr val="tx1"/>
                </a:solidFill>
                <a:latin typeface="Trebuchet MS" panose="020B0603020202020204" pitchFamily="34" charset="0"/>
              </a:defRPr>
            </a:lvl1pPr>
            <a:lvl2pPr marL="2562793" indent="0" algn="l">
              <a:lnSpc>
                <a:spcPct val="90000"/>
              </a:lnSpc>
              <a:buFontTx/>
              <a:buNone/>
              <a:defRPr sz="7539" cap="all" baseline="0">
                <a:solidFill>
                  <a:schemeClr val="tx2"/>
                </a:solidFill>
                <a:latin typeface="DINPro-Medium" panose="02000503030000020004" pitchFamily="50" charset="0"/>
              </a:defRPr>
            </a:lvl2pPr>
            <a:lvl3pPr marL="4883581" indent="0" algn="l">
              <a:lnSpc>
                <a:spcPct val="90000"/>
              </a:lnSpc>
              <a:buFontTx/>
              <a:buNone/>
              <a:defRPr sz="7539" cap="all" baseline="0">
                <a:solidFill>
                  <a:schemeClr val="tx2"/>
                </a:solidFill>
                <a:latin typeface="DINPro-Medium" panose="02000503030000020004" pitchFamily="50" charset="0"/>
              </a:defRPr>
            </a:lvl3pPr>
            <a:lvl4pPr marL="6933729" indent="0">
              <a:buNone/>
              <a:defRPr/>
            </a:lvl4pPr>
          </a:lstStyle>
          <a:p>
            <a:pPr lvl="0"/>
            <a:r>
              <a:rPr lang="en-US" dirty="0"/>
              <a:t>Edit Master Text Style</a:t>
            </a:r>
          </a:p>
        </p:txBody>
      </p:sp>
      <p:sp>
        <p:nvSpPr>
          <p:cNvPr id="7" name="Title 1">
            <a:extLst>
              <a:ext uri="{FF2B5EF4-FFF2-40B4-BE49-F238E27FC236}">
                <a16:creationId xmlns:a16="http://schemas.microsoft.com/office/drawing/2014/main" id="{3A43FC4E-58F2-4EAD-8EB3-29B66F0FA4E3}"/>
              </a:ext>
            </a:extLst>
          </p:cNvPr>
          <p:cNvSpPr>
            <a:spLocks noGrp="1"/>
          </p:cNvSpPr>
          <p:nvPr>
            <p:ph type="title" hasCustomPrompt="1"/>
          </p:nvPr>
        </p:nvSpPr>
        <p:spPr>
          <a:xfrm>
            <a:off x="7634260" y="9024760"/>
            <a:ext cx="22733877" cy="1754266"/>
          </a:xfrm>
          <a:prstGeom prst="rect">
            <a:avLst/>
          </a:prstGeom>
        </p:spPr>
        <p:txBody>
          <a:bodyPr/>
          <a:lstStyle>
            <a:lvl1pPr algn="l">
              <a:defRPr sz="12000" b="0" cap="none">
                <a:solidFill>
                  <a:schemeClr val="tx1"/>
                </a:solidFill>
              </a:defRPr>
            </a:lvl1pPr>
          </a:lstStyle>
          <a:p>
            <a:r>
              <a:rPr lang="en-US" dirty="0"/>
              <a:t>Click to edit master title style</a:t>
            </a:r>
          </a:p>
        </p:txBody>
      </p:sp>
      <p:pic>
        <p:nvPicPr>
          <p:cNvPr id="8" name="Picture 7" descr="A close up of a logo&#10;&#10;Description automatically generated">
            <a:extLst>
              <a:ext uri="{FF2B5EF4-FFF2-40B4-BE49-F238E27FC236}">
                <a16:creationId xmlns:a16="http://schemas.microsoft.com/office/drawing/2014/main" id="{760A5FC5-2CFA-4CF6-81CC-1664A29C99DC}"/>
              </a:ext>
            </a:extLst>
          </p:cNvPr>
          <p:cNvPicPr>
            <a:picLocks noChangeAspect="1"/>
          </p:cNvPicPr>
          <p:nvPr userDrawn="1"/>
        </p:nvPicPr>
        <p:blipFill>
          <a:blip r:embed="rId2"/>
          <a:stretch>
            <a:fillRect/>
          </a:stretch>
        </p:blipFill>
        <p:spPr>
          <a:xfrm>
            <a:off x="7193140" y="6248046"/>
            <a:ext cx="2357259" cy="2357256"/>
          </a:xfrm>
          <a:prstGeom prst="rect">
            <a:avLst/>
          </a:prstGeom>
        </p:spPr>
      </p:pic>
    </p:spTree>
    <p:extLst>
      <p:ext uri="{BB962C8B-B14F-4D97-AF65-F5344CB8AC3E}">
        <p14:creationId xmlns:p14="http://schemas.microsoft.com/office/powerpoint/2010/main" val="5144054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Closing Slide">
    <p:spTree>
      <p:nvGrpSpPr>
        <p:cNvPr id="1" name=""/>
        <p:cNvGrpSpPr/>
        <p:nvPr/>
      </p:nvGrpSpPr>
      <p:grpSpPr>
        <a:xfrm>
          <a:off x="0" y="0"/>
          <a:ext cx="0" cy="0"/>
          <a:chOff x="0" y="0"/>
          <a:chExt cx="0" cy="0"/>
        </a:xfrm>
      </p:grpSpPr>
      <p:pic>
        <p:nvPicPr>
          <p:cNvPr id="9" name="Picture 8" descr="A high angle view of a building&#10;&#10;Description automatically generated with low confidence">
            <a:extLst>
              <a:ext uri="{FF2B5EF4-FFF2-40B4-BE49-F238E27FC236}">
                <a16:creationId xmlns:a16="http://schemas.microsoft.com/office/drawing/2014/main" id="{36ED5556-7E8D-4B57-A4E7-D6499C0714FE}"/>
              </a:ext>
            </a:extLst>
          </p:cNvPr>
          <p:cNvPicPr>
            <a:picLocks noChangeAspect="1"/>
          </p:cNvPicPr>
          <p:nvPr userDrawn="1"/>
        </p:nvPicPr>
        <p:blipFill>
          <a:blip r:embed="rId2"/>
          <a:stretch>
            <a:fillRect/>
          </a:stretch>
        </p:blipFill>
        <p:spPr>
          <a:xfrm>
            <a:off x="0" y="0"/>
            <a:ext cx="36576000" cy="20574000"/>
          </a:xfrm>
          <a:prstGeom prst="rect">
            <a:avLst/>
          </a:prstGeom>
        </p:spPr>
      </p:pic>
      <p:sp>
        <p:nvSpPr>
          <p:cNvPr id="10" name="Rectangle 9">
            <a:extLst>
              <a:ext uri="{FF2B5EF4-FFF2-40B4-BE49-F238E27FC236}">
                <a16:creationId xmlns:a16="http://schemas.microsoft.com/office/drawing/2014/main" id="{D88B2919-A485-4AF1-9210-D4FA7CFC290E}"/>
              </a:ext>
            </a:extLst>
          </p:cNvPr>
          <p:cNvSpPr/>
          <p:nvPr userDrawn="1"/>
        </p:nvSpPr>
        <p:spPr>
          <a:xfrm>
            <a:off x="0" y="10287000"/>
            <a:ext cx="36576000" cy="10287000"/>
          </a:xfrm>
          <a:prstGeom prst="rect">
            <a:avLst/>
          </a:prstGeom>
          <a:gradFill>
            <a:gsLst>
              <a:gs pos="0">
                <a:schemeClr val="bg1">
                  <a:alpha val="0"/>
                </a:schemeClr>
              </a:gs>
              <a:gs pos="100000">
                <a:schemeClr val="bg1">
                  <a:alpha val="72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94C643F-9D29-4FA0-A611-BFDFCD18BE9D}"/>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64833" y="16295531"/>
            <a:ext cx="11303002" cy="3894167"/>
          </a:xfrm>
          <a:prstGeom prst="rect">
            <a:avLst/>
          </a:prstGeom>
        </p:spPr>
      </p:pic>
    </p:spTree>
    <p:extLst>
      <p:ext uri="{BB962C8B-B14F-4D97-AF65-F5344CB8AC3E}">
        <p14:creationId xmlns:p14="http://schemas.microsoft.com/office/powerpoint/2010/main" val="35771557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BULLET_ICON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61160" y="1737362"/>
            <a:ext cx="33253680" cy="1969770"/>
          </a:xfrm>
        </p:spPr>
        <p:txBody>
          <a:bodyPr/>
          <a:lstStyle>
            <a:lvl1pPr algn="ctr">
              <a:defRPr sz="9333"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1722500" y="7010118"/>
            <a:ext cx="33162240" cy="12396417"/>
          </a:xfrm>
        </p:spPr>
        <p:txBody>
          <a:bodyPr/>
          <a:lstStyle>
            <a:lvl1pPr marL="767286" indent="-767286">
              <a:buClr>
                <a:schemeClr val="bg2"/>
              </a:buClr>
              <a:buSzPct val="75000"/>
              <a:buFontTx/>
              <a:buBlip>
                <a:blip r:embed="rId2"/>
              </a:buBlip>
              <a:defRPr sz="4667">
                <a:solidFill>
                  <a:schemeClr val="accent4"/>
                </a:solidFill>
              </a:defRPr>
            </a:lvl1pPr>
            <a:lvl2pPr marL="2666973" indent="-761992">
              <a:buClr>
                <a:schemeClr val="bg2"/>
              </a:buClr>
              <a:buSzPct val="75000"/>
              <a:buFontTx/>
              <a:buBlip>
                <a:blip r:embed="rId2"/>
              </a:buBlip>
              <a:defRPr sz="4000">
                <a:solidFill>
                  <a:schemeClr val="accent4"/>
                </a:solidFill>
              </a:defRPr>
            </a:lvl2pPr>
            <a:lvl3pPr marL="4196251" indent="-566204">
              <a:buClr>
                <a:schemeClr val="bg2"/>
              </a:buClr>
              <a:buSzPct val="75000"/>
              <a:buFontTx/>
              <a:buBlip>
                <a:blip r:embed="rId2"/>
              </a:buBlip>
              <a:defRPr sz="3667">
                <a:solidFill>
                  <a:schemeClr val="accent4"/>
                </a:solidFill>
              </a:defRPr>
            </a:lvl3pPr>
            <a:lvl4pPr marL="5916024" indent="-761992">
              <a:buClr>
                <a:schemeClr val="bg2"/>
              </a:buClr>
              <a:buSzPct val="75000"/>
              <a:buFontTx/>
              <a:buBlip>
                <a:blip r:embed="rId2"/>
              </a:buBlip>
              <a:defRPr sz="3333">
                <a:solidFill>
                  <a:schemeClr val="accent4"/>
                </a:solidFill>
                <a:latin typeface="Trebuchet MS" panose="020B0603020202020204" pitchFamily="34" charset="0"/>
              </a:defRPr>
            </a:lvl4pPr>
            <a:lvl5pPr marL="7059013" indent="-761992">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p:cNvSpPr>
            <a:spLocks noGrp="1"/>
          </p:cNvSpPr>
          <p:nvPr>
            <p:ph type="body" sz="quarter" idx="10"/>
          </p:nvPr>
        </p:nvSpPr>
        <p:spPr>
          <a:xfrm>
            <a:off x="1661160" y="3627122"/>
            <a:ext cx="33253680" cy="1751543"/>
          </a:xfrm>
        </p:spPr>
        <p:txBody>
          <a:bodyPr/>
          <a:lstStyle>
            <a:lvl1pPr marL="0" indent="0" algn="ctr">
              <a:buFontTx/>
              <a:buNone/>
              <a:defRPr sz="6000" b="0">
                <a:solidFill>
                  <a:schemeClr val="tx2"/>
                </a:solidFill>
                <a:latin typeface="Trebuchet MS" panose="020B0603020202020204" pitchFamily="34" charset="0"/>
              </a:defRPr>
            </a:lvl1pPr>
            <a:lvl2pPr marL="1904981" indent="0" algn="ctr">
              <a:buFontTx/>
              <a:buNone/>
              <a:defRPr sz="9333">
                <a:solidFill>
                  <a:schemeClr val="tx2"/>
                </a:solidFill>
                <a:latin typeface="Trebuchet MS" panose="020B0603020202020204" pitchFamily="34" charset="0"/>
              </a:defRPr>
            </a:lvl2pPr>
            <a:lvl3pPr marL="3630047" indent="0" algn="ctr">
              <a:buFontTx/>
              <a:buNone/>
              <a:defRPr sz="9333">
                <a:solidFill>
                  <a:schemeClr val="tx2"/>
                </a:solidFill>
                <a:latin typeface="Trebuchet MS" panose="020B0603020202020204" pitchFamily="34" charset="0"/>
              </a:defRPr>
            </a:lvl3pPr>
            <a:lvl4pPr marL="5154032" indent="0" algn="ctr">
              <a:buFontTx/>
              <a:buNone/>
              <a:defRPr sz="9333">
                <a:solidFill>
                  <a:schemeClr val="tx2"/>
                </a:solidFill>
                <a:latin typeface="Trebuchet MS" panose="020B0603020202020204" pitchFamily="34" charset="0"/>
              </a:defRPr>
            </a:lvl4pPr>
            <a:lvl5pPr marL="6297020" indent="0" algn="ctr">
              <a:buFontTx/>
              <a:buNone/>
              <a:defRPr sz="9333">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830627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Image Right - Text Left">
  <p:cSld name="1_Image Right - Text Left">
    <p:spTree>
      <p:nvGrpSpPr>
        <p:cNvPr id="1" name="Shape 16"/>
        <p:cNvGrpSpPr/>
        <p:nvPr/>
      </p:nvGrpSpPr>
      <p:grpSpPr>
        <a:xfrm>
          <a:off x="0" y="0"/>
          <a:ext cx="0" cy="0"/>
          <a:chOff x="0" y="0"/>
          <a:chExt cx="0" cy="0"/>
        </a:xfrm>
      </p:grpSpPr>
      <p:sp>
        <p:nvSpPr>
          <p:cNvPr id="17" name="Google Shape;17;p15"/>
          <p:cNvSpPr/>
          <p:nvPr/>
        </p:nvSpPr>
        <p:spPr>
          <a:xfrm>
            <a:off x="0" y="0"/>
            <a:ext cx="36576000" cy="20574000"/>
          </a:xfrm>
          <a:prstGeom prst="rect">
            <a:avLst/>
          </a:prstGeom>
          <a:solidFill>
            <a:schemeClr val="dk1"/>
          </a:solidFill>
          <a:ln>
            <a:noFill/>
          </a:ln>
        </p:spPr>
        <p:txBody>
          <a:bodyPr spcFirstLastPara="1" wrap="square" lIns="274276" tIns="137100" rIns="274276" bIns="137100" anchor="ctr" anchorCtr="0">
            <a:noAutofit/>
          </a:bodyPr>
          <a:lstStyle/>
          <a:p>
            <a:pPr marL="0" marR="0" lvl="0" indent="0" algn="ctr" rtl="0">
              <a:lnSpc>
                <a:spcPct val="90000"/>
              </a:lnSpc>
              <a:spcBef>
                <a:spcPts val="0"/>
              </a:spcBef>
              <a:spcAft>
                <a:spcPts val="0"/>
              </a:spcAft>
              <a:buNone/>
            </a:pPr>
            <a:endParaRPr sz="4000" b="0" i="0" u="none" strike="noStrike" cap="none">
              <a:solidFill>
                <a:schemeClr val="dk1"/>
              </a:solidFill>
              <a:latin typeface="Trebuchet MS"/>
              <a:ea typeface="Trebuchet MS"/>
              <a:cs typeface="Trebuchet MS"/>
              <a:sym typeface="Trebuchet MS"/>
            </a:endParaRPr>
          </a:p>
        </p:txBody>
      </p:sp>
      <p:sp>
        <p:nvSpPr>
          <p:cNvPr id="18" name="Google Shape;18;p15"/>
          <p:cNvSpPr txBox="1">
            <a:spLocks noGrp="1"/>
          </p:cNvSpPr>
          <p:nvPr>
            <p:ph type="title"/>
          </p:nvPr>
        </p:nvSpPr>
        <p:spPr>
          <a:xfrm>
            <a:off x="2514600" y="4360987"/>
            <a:ext cx="15773400" cy="336569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200"/>
              <a:buFont typeface="Trebuchet M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5"/>
          <p:cNvSpPr txBox="1">
            <a:spLocks noGrp="1"/>
          </p:cNvSpPr>
          <p:nvPr>
            <p:ph type="body" idx="1"/>
          </p:nvPr>
        </p:nvSpPr>
        <p:spPr>
          <a:xfrm>
            <a:off x="2514600" y="9052560"/>
            <a:ext cx="15773400" cy="9482328"/>
          </a:xfrm>
          <a:prstGeom prst="rect">
            <a:avLst/>
          </a:prstGeom>
          <a:noFill/>
          <a:ln>
            <a:noFill/>
          </a:ln>
        </p:spPr>
        <p:txBody>
          <a:bodyPr spcFirstLastPara="1" wrap="square" lIns="91425" tIns="45700" rIns="91425" bIns="45700" anchor="t" anchorCtr="0">
            <a:noAutofit/>
          </a:bodyPr>
          <a:lstStyle>
            <a:lvl1pPr marL="1371600" marR="0" lvl="0" indent="-939736" algn="l" rtl="0">
              <a:lnSpc>
                <a:spcPct val="90000"/>
              </a:lnSpc>
              <a:spcBef>
                <a:spcPts val="3000"/>
              </a:spcBef>
              <a:spcAft>
                <a:spcPts val="0"/>
              </a:spcAft>
              <a:buClr>
                <a:schemeClr val="dk2"/>
              </a:buClr>
              <a:buSzPts val="1333"/>
              <a:buFont typeface="Noto Sans Symbols"/>
              <a:buChar char="▪"/>
              <a:defRPr sz="4000" b="0" i="0" u="none" strike="noStrike" cap="none">
                <a:solidFill>
                  <a:schemeClr val="lt1"/>
                </a:solidFill>
                <a:latin typeface="Trebuchet MS"/>
                <a:ea typeface="Trebuchet MS"/>
                <a:cs typeface="Trebuchet MS"/>
                <a:sym typeface="Trebuchet MS"/>
              </a:defRPr>
            </a:lvl1pPr>
            <a:lvl2pPr marL="2743200" marR="0" lvl="1" indent="-914400" algn="l" rtl="0">
              <a:lnSpc>
                <a:spcPct val="90000"/>
              </a:lnSpc>
              <a:spcBef>
                <a:spcPts val="1500"/>
              </a:spcBef>
              <a:spcAft>
                <a:spcPts val="0"/>
              </a:spcAft>
              <a:buClr>
                <a:schemeClr val="dk2"/>
              </a:buClr>
              <a:buSzPts val="1200"/>
              <a:buFont typeface="Noto Sans Symbols"/>
              <a:buChar char="▪"/>
              <a:defRPr sz="3600" b="0" i="0" u="none" strike="noStrike" cap="none">
                <a:solidFill>
                  <a:schemeClr val="lt1"/>
                </a:solidFill>
                <a:latin typeface="Trebuchet MS"/>
                <a:ea typeface="Trebuchet MS"/>
                <a:cs typeface="Trebuchet MS"/>
                <a:sym typeface="Trebuchet MS"/>
              </a:defRPr>
            </a:lvl2pPr>
            <a:lvl3pPr marL="4114800" marR="0" lvl="2" indent="-889062" algn="l" rtl="0">
              <a:lnSpc>
                <a:spcPct val="90000"/>
              </a:lnSpc>
              <a:spcBef>
                <a:spcPts val="1500"/>
              </a:spcBef>
              <a:spcAft>
                <a:spcPts val="0"/>
              </a:spcAft>
              <a:buClr>
                <a:schemeClr val="dk2"/>
              </a:buClr>
              <a:buSzPts val="1067"/>
              <a:buFont typeface="Noto Sans Symbols"/>
              <a:buChar char="▪"/>
              <a:defRPr sz="3202" b="0" i="0" u="none" strike="noStrike" cap="none">
                <a:solidFill>
                  <a:schemeClr val="lt1"/>
                </a:solidFill>
                <a:latin typeface="Trebuchet MS"/>
                <a:ea typeface="Trebuchet MS"/>
                <a:cs typeface="Trebuchet MS"/>
                <a:sym typeface="Trebuchet MS"/>
              </a:defRPr>
            </a:lvl3pPr>
            <a:lvl4pPr marL="5486400" marR="0" lvl="3" indent="-863536" algn="l" rtl="0">
              <a:lnSpc>
                <a:spcPct val="90000"/>
              </a:lnSpc>
              <a:spcBef>
                <a:spcPts val="1500"/>
              </a:spcBef>
              <a:spcAft>
                <a:spcPts val="0"/>
              </a:spcAft>
              <a:buClr>
                <a:schemeClr val="dk2"/>
              </a:buClr>
              <a:buSzPts val="933"/>
              <a:buFont typeface="Noto Sans Symbols"/>
              <a:buChar char="▪"/>
              <a:defRPr sz="2800" b="0" i="0" u="none" strike="noStrike" cap="none">
                <a:solidFill>
                  <a:schemeClr val="lt1"/>
                </a:solidFill>
                <a:latin typeface="Trebuchet MS"/>
                <a:ea typeface="Trebuchet MS"/>
                <a:cs typeface="Trebuchet MS"/>
                <a:sym typeface="Trebuchet MS"/>
              </a:defRPr>
            </a:lvl4pPr>
            <a:lvl5pPr marL="6858000" marR="0" lvl="4" indent="-838200" algn="l" rtl="0">
              <a:lnSpc>
                <a:spcPct val="90000"/>
              </a:lnSpc>
              <a:spcBef>
                <a:spcPts val="1500"/>
              </a:spcBef>
              <a:spcAft>
                <a:spcPts val="0"/>
              </a:spcAft>
              <a:buClr>
                <a:schemeClr val="dk2"/>
              </a:buClr>
              <a:buSzPts val="800"/>
              <a:buFont typeface="Noto Sans Symbols"/>
              <a:buChar char="▪"/>
              <a:defRPr sz="2400" b="0" i="0" u="none" strike="noStrike" cap="none">
                <a:solidFill>
                  <a:schemeClr val="lt1"/>
                </a:solidFill>
                <a:latin typeface="Trebuchet MS"/>
                <a:ea typeface="Trebuchet MS"/>
                <a:cs typeface="Trebuchet MS"/>
                <a:sym typeface="Trebuchet MS"/>
              </a:defRPr>
            </a:lvl5pPr>
            <a:lvl6pPr marL="8229600" marR="0" lvl="5"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6pPr>
            <a:lvl7pPr marL="9601200" marR="0" lvl="6"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7pPr>
            <a:lvl8pPr marL="10972800" marR="0" lvl="7"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8pPr>
            <a:lvl9pPr marL="12344400" marR="0" lvl="8"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9pPr>
          </a:lstStyle>
          <a:p>
            <a:endParaRPr/>
          </a:p>
        </p:txBody>
      </p:sp>
      <p:sp>
        <p:nvSpPr>
          <p:cNvPr id="20" name="Google Shape;20;p15"/>
          <p:cNvSpPr txBox="1">
            <a:spLocks noGrp="1"/>
          </p:cNvSpPr>
          <p:nvPr>
            <p:ph type="body" idx="2"/>
          </p:nvPr>
        </p:nvSpPr>
        <p:spPr>
          <a:xfrm>
            <a:off x="2514600" y="7699248"/>
            <a:ext cx="15773400" cy="1408176"/>
          </a:xfrm>
          <a:prstGeom prst="rect">
            <a:avLst/>
          </a:prstGeom>
          <a:noFill/>
          <a:ln>
            <a:noFill/>
          </a:ln>
        </p:spPr>
        <p:txBody>
          <a:bodyPr spcFirstLastPara="1" wrap="square" lIns="91425" tIns="45700" rIns="91425" bIns="45700" anchor="t" anchorCtr="0">
            <a:noAutofit/>
          </a:bodyPr>
          <a:lstStyle>
            <a:lvl1pPr marL="1371600" marR="0" lvl="0" indent="-685800" algn="l" rtl="0">
              <a:lnSpc>
                <a:spcPct val="90000"/>
              </a:lnSpc>
              <a:spcBef>
                <a:spcPts val="0"/>
              </a:spcBef>
              <a:spcAft>
                <a:spcPts val="0"/>
              </a:spcAft>
              <a:buClr>
                <a:schemeClr val="lt1"/>
              </a:buClr>
              <a:buSzPts val="1467"/>
              <a:buFont typeface="Arial"/>
              <a:buNone/>
              <a:defRPr sz="4402" b="0" i="0" u="none" strike="noStrike" cap="none">
                <a:solidFill>
                  <a:schemeClr val="lt1"/>
                </a:solidFill>
                <a:latin typeface="Trebuchet MS"/>
                <a:ea typeface="Trebuchet MS"/>
                <a:cs typeface="Trebuchet MS"/>
                <a:sym typeface="Trebuchet MS"/>
              </a:defRPr>
            </a:lvl1pPr>
            <a:lvl2pPr marL="2743200" marR="0" lvl="1" indent="-685800" algn="ctr" rtl="0">
              <a:lnSpc>
                <a:spcPct val="90000"/>
              </a:lnSpc>
              <a:spcBef>
                <a:spcPts val="1500"/>
              </a:spcBef>
              <a:spcAft>
                <a:spcPts val="0"/>
              </a:spcAft>
              <a:buClr>
                <a:schemeClr val="dk1"/>
              </a:buClr>
              <a:buSzPts val="1467"/>
              <a:buFont typeface="Arial"/>
              <a:buNone/>
              <a:defRPr sz="4402" b="0" i="0" u="none" strike="noStrike" cap="none">
                <a:solidFill>
                  <a:schemeClr val="dk1"/>
                </a:solidFill>
                <a:latin typeface="Trebuchet MS"/>
                <a:ea typeface="Trebuchet MS"/>
                <a:cs typeface="Trebuchet MS"/>
                <a:sym typeface="Trebuchet MS"/>
              </a:defRPr>
            </a:lvl2pPr>
            <a:lvl3pPr marL="4114800" marR="0" lvl="2" indent="-685800" algn="ctr" rtl="0">
              <a:lnSpc>
                <a:spcPct val="90000"/>
              </a:lnSpc>
              <a:spcBef>
                <a:spcPts val="1500"/>
              </a:spcBef>
              <a:spcAft>
                <a:spcPts val="0"/>
              </a:spcAft>
              <a:buClr>
                <a:schemeClr val="dk1"/>
              </a:buClr>
              <a:buSzPts val="1467"/>
              <a:buFont typeface="Arial"/>
              <a:buNone/>
              <a:defRPr sz="4402" b="0" i="0" u="none" strike="noStrike" cap="none">
                <a:solidFill>
                  <a:schemeClr val="dk1"/>
                </a:solidFill>
                <a:latin typeface="Trebuchet MS"/>
                <a:ea typeface="Trebuchet MS"/>
                <a:cs typeface="Trebuchet MS"/>
                <a:sym typeface="Trebuchet MS"/>
              </a:defRPr>
            </a:lvl3pPr>
            <a:lvl4pPr marL="5486400" marR="0" lvl="3" indent="-685800" algn="ctr" rtl="0">
              <a:lnSpc>
                <a:spcPct val="90000"/>
              </a:lnSpc>
              <a:spcBef>
                <a:spcPts val="1500"/>
              </a:spcBef>
              <a:spcAft>
                <a:spcPts val="0"/>
              </a:spcAft>
              <a:buClr>
                <a:schemeClr val="dk1"/>
              </a:buClr>
              <a:buSzPts val="1467"/>
              <a:buFont typeface="Arial"/>
              <a:buNone/>
              <a:defRPr sz="4402" b="0" i="0" u="none" strike="noStrike" cap="none">
                <a:solidFill>
                  <a:schemeClr val="dk1"/>
                </a:solidFill>
                <a:latin typeface="Trebuchet MS"/>
                <a:ea typeface="Trebuchet MS"/>
                <a:cs typeface="Trebuchet MS"/>
                <a:sym typeface="Trebuchet MS"/>
              </a:defRPr>
            </a:lvl4pPr>
            <a:lvl5pPr marL="6858000" marR="0" lvl="4" indent="-685800" algn="ctr" rtl="0">
              <a:lnSpc>
                <a:spcPct val="90000"/>
              </a:lnSpc>
              <a:spcBef>
                <a:spcPts val="1500"/>
              </a:spcBef>
              <a:spcAft>
                <a:spcPts val="0"/>
              </a:spcAft>
              <a:buClr>
                <a:schemeClr val="dk1"/>
              </a:buClr>
              <a:buSzPts val="1467"/>
              <a:buFont typeface="Arial"/>
              <a:buNone/>
              <a:defRPr sz="4402" b="0" i="0" u="none" strike="noStrike" cap="none">
                <a:solidFill>
                  <a:schemeClr val="dk1"/>
                </a:solidFill>
                <a:latin typeface="Trebuchet MS"/>
                <a:ea typeface="Trebuchet MS"/>
                <a:cs typeface="Trebuchet MS"/>
                <a:sym typeface="Trebuchet MS"/>
              </a:defRPr>
            </a:lvl5pPr>
            <a:lvl6pPr marL="8229600" marR="0" lvl="5"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6pPr>
            <a:lvl7pPr marL="9601200" marR="0" lvl="6"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7pPr>
            <a:lvl8pPr marL="10972800" marR="0" lvl="7"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8pPr>
            <a:lvl9pPr marL="12344400" marR="0" lvl="8"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9pPr>
          </a:lstStyle>
          <a:p>
            <a:endParaRPr/>
          </a:p>
        </p:txBody>
      </p:sp>
      <p:sp>
        <p:nvSpPr>
          <p:cNvPr id="21" name="Google Shape;21;p15"/>
          <p:cNvSpPr>
            <a:spLocks noGrp="1"/>
          </p:cNvSpPr>
          <p:nvPr>
            <p:ph type="pic" idx="3"/>
          </p:nvPr>
        </p:nvSpPr>
        <p:spPr>
          <a:xfrm>
            <a:off x="20162839" y="0"/>
            <a:ext cx="16413162" cy="20574000"/>
          </a:xfrm>
          <a:prstGeom prst="rect">
            <a:avLst/>
          </a:prstGeom>
          <a:solidFill>
            <a:srgbClr val="F2F2F2"/>
          </a:solidFill>
          <a:ln>
            <a:noFill/>
          </a:ln>
        </p:spPr>
      </p:sp>
    </p:spTree>
    <p:extLst>
      <p:ext uri="{BB962C8B-B14F-4D97-AF65-F5344CB8AC3E}">
        <p14:creationId xmlns:p14="http://schemas.microsoft.com/office/powerpoint/2010/main" val="5851472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_Title, Subtitle, and Content">
  <p:cSld name="1_Title, Subtitle, and Content">
    <p:spTree>
      <p:nvGrpSpPr>
        <p:cNvPr id="1" name="Shape 685"/>
        <p:cNvGrpSpPr/>
        <p:nvPr/>
      </p:nvGrpSpPr>
      <p:grpSpPr>
        <a:xfrm>
          <a:off x="0" y="0"/>
          <a:ext cx="0" cy="0"/>
          <a:chOff x="0" y="0"/>
          <a:chExt cx="0" cy="0"/>
        </a:xfrm>
      </p:grpSpPr>
      <p:sp>
        <p:nvSpPr>
          <p:cNvPr id="686" name="Google Shape;686;p42"/>
          <p:cNvSpPr txBox="1">
            <a:spLocks noGrp="1"/>
          </p:cNvSpPr>
          <p:nvPr>
            <p:ph type="title"/>
          </p:nvPr>
        </p:nvSpPr>
        <p:spPr>
          <a:xfrm>
            <a:off x="1661160" y="1737363"/>
            <a:ext cx="33253200" cy="1969200"/>
          </a:xfrm>
          <a:prstGeom prst="rect">
            <a:avLst/>
          </a:prstGeom>
          <a:noFill/>
          <a:ln>
            <a:noFill/>
          </a:ln>
        </p:spPr>
        <p:txBody>
          <a:bodyPr spcFirstLastPara="1" wrap="square" lIns="91425" tIns="45700" rIns="91425" bIns="45700" anchor="b" anchorCtr="0">
            <a:noAutofit/>
          </a:bodyPr>
          <a:lstStyle>
            <a:lvl1pPr lvl="0" algn="ctr" rtl="0">
              <a:lnSpc>
                <a:spcPct val="90000"/>
              </a:lnSpc>
              <a:spcBef>
                <a:spcPts val="0"/>
              </a:spcBef>
              <a:spcAft>
                <a:spcPts val="0"/>
              </a:spcAft>
              <a:buSzPts val="1400"/>
              <a:buNone/>
              <a:defRPr sz="9600">
                <a:solidFill>
                  <a:schemeClr val="dk2"/>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87" name="Google Shape;687;p42"/>
          <p:cNvSpPr txBox="1">
            <a:spLocks noGrp="1"/>
          </p:cNvSpPr>
          <p:nvPr>
            <p:ph type="body" idx="1"/>
          </p:nvPr>
        </p:nvSpPr>
        <p:spPr>
          <a:xfrm>
            <a:off x="1722501" y="7010121"/>
            <a:ext cx="33162000" cy="12396000"/>
          </a:xfrm>
          <a:prstGeom prst="rect">
            <a:avLst/>
          </a:prstGeom>
          <a:noFill/>
          <a:ln>
            <a:noFill/>
          </a:ln>
        </p:spPr>
        <p:txBody>
          <a:bodyPr spcFirstLastPara="1" wrap="square" lIns="91425" tIns="45700" rIns="91425" bIns="45700" anchor="t" anchorCtr="0">
            <a:noAutofit/>
          </a:bodyPr>
          <a:lstStyle>
            <a:lvl1pPr marL="1828755" lvl="0" indent="-914376" algn="l" rtl="0">
              <a:lnSpc>
                <a:spcPct val="90000"/>
              </a:lnSpc>
              <a:spcBef>
                <a:spcPts val="3201"/>
              </a:spcBef>
              <a:spcAft>
                <a:spcPts val="0"/>
              </a:spcAft>
              <a:buClr>
                <a:schemeClr val="dk1"/>
              </a:buClr>
              <a:buSzPts val="1600"/>
              <a:buFont typeface="Trebuchet MS"/>
              <a:buNone/>
              <a:defRPr sz="4800">
                <a:solidFill>
                  <a:schemeClr val="accent4"/>
                </a:solidFill>
              </a:defRPr>
            </a:lvl1pPr>
            <a:lvl2pPr marL="3657510" lvl="1" indent="-914376" algn="l" rtl="0">
              <a:lnSpc>
                <a:spcPct val="90000"/>
              </a:lnSpc>
              <a:spcBef>
                <a:spcPts val="3201"/>
              </a:spcBef>
              <a:spcAft>
                <a:spcPts val="0"/>
              </a:spcAft>
              <a:buClr>
                <a:schemeClr val="dk1"/>
              </a:buClr>
              <a:buSzPts val="1400"/>
              <a:buFont typeface="Trebuchet MS"/>
              <a:buNone/>
              <a:defRPr sz="3999">
                <a:solidFill>
                  <a:schemeClr val="accent4"/>
                </a:solidFill>
              </a:defRPr>
            </a:lvl2pPr>
            <a:lvl3pPr marL="5486262" lvl="2" indent="-914376" algn="l" rtl="0">
              <a:lnSpc>
                <a:spcPct val="90000"/>
              </a:lnSpc>
              <a:spcBef>
                <a:spcPts val="3201"/>
              </a:spcBef>
              <a:spcAft>
                <a:spcPts val="0"/>
              </a:spcAft>
              <a:buClr>
                <a:schemeClr val="dk1"/>
              </a:buClr>
              <a:buSzPts val="1200"/>
              <a:buFont typeface="Trebuchet MS"/>
              <a:buNone/>
              <a:defRPr sz="3600">
                <a:solidFill>
                  <a:schemeClr val="accent4"/>
                </a:solidFill>
              </a:defRPr>
            </a:lvl3pPr>
            <a:lvl4pPr marL="7315017" lvl="3" indent="-1422363" algn="l" rtl="0">
              <a:lnSpc>
                <a:spcPct val="100000"/>
              </a:lnSpc>
              <a:spcBef>
                <a:spcPts val="3201"/>
              </a:spcBef>
              <a:spcAft>
                <a:spcPts val="0"/>
              </a:spcAft>
              <a:buClr>
                <a:schemeClr val="dk1"/>
              </a:buClr>
              <a:buSzPts val="2000"/>
              <a:buFont typeface="Noto Sans Symbols"/>
              <a:buChar char="▪"/>
              <a:defRPr sz="6000">
                <a:solidFill>
                  <a:schemeClr val="lt1"/>
                </a:solidFill>
              </a:defRPr>
            </a:lvl4pPr>
            <a:lvl5pPr marL="9143772" lvl="4" indent="-1473162" algn="l" rtl="0">
              <a:lnSpc>
                <a:spcPct val="100000"/>
              </a:lnSpc>
              <a:spcBef>
                <a:spcPts val="1599"/>
              </a:spcBef>
              <a:spcAft>
                <a:spcPts val="0"/>
              </a:spcAft>
              <a:buClr>
                <a:schemeClr val="dk1"/>
              </a:buClr>
              <a:buSzPts val="2200"/>
              <a:buFont typeface="Noto Sans Symbols"/>
              <a:buChar char="▪"/>
              <a:defRPr>
                <a:solidFill>
                  <a:schemeClr val="lt1"/>
                </a:solidFill>
              </a:defRPr>
            </a:lvl5pPr>
            <a:lvl6pPr marL="10972527" lvl="5" indent="-1371567" algn="l" rtl="0">
              <a:lnSpc>
                <a:spcPct val="100000"/>
              </a:lnSpc>
              <a:spcBef>
                <a:spcPts val="1200"/>
              </a:spcBef>
              <a:spcAft>
                <a:spcPts val="0"/>
              </a:spcAft>
              <a:buClr>
                <a:schemeClr val="dk2"/>
              </a:buClr>
              <a:buSzPts val="1800"/>
              <a:buChar char="»"/>
              <a:defRPr/>
            </a:lvl6pPr>
            <a:lvl7pPr marL="12801279" lvl="6" indent="-1371567" algn="l" rtl="0">
              <a:lnSpc>
                <a:spcPct val="100000"/>
              </a:lnSpc>
              <a:spcBef>
                <a:spcPts val="1200"/>
              </a:spcBef>
              <a:spcAft>
                <a:spcPts val="0"/>
              </a:spcAft>
              <a:buClr>
                <a:schemeClr val="dk2"/>
              </a:buClr>
              <a:buSzPts val="1800"/>
              <a:buChar char="»"/>
              <a:defRPr/>
            </a:lvl7pPr>
            <a:lvl8pPr marL="14630034" lvl="7" indent="-1371567" algn="l" rtl="0">
              <a:lnSpc>
                <a:spcPct val="100000"/>
              </a:lnSpc>
              <a:spcBef>
                <a:spcPts val="1200"/>
              </a:spcBef>
              <a:spcAft>
                <a:spcPts val="0"/>
              </a:spcAft>
              <a:buClr>
                <a:schemeClr val="dk2"/>
              </a:buClr>
              <a:buSzPts val="1800"/>
              <a:buChar char="»"/>
              <a:defRPr/>
            </a:lvl8pPr>
            <a:lvl9pPr marL="16458789" lvl="8" indent="-1371567" algn="l" rtl="0">
              <a:lnSpc>
                <a:spcPct val="100000"/>
              </a:lnSpc>
              <a:spcBef>
                <a:spcPts val="1200"/>
              </a:spcBef>
              <a:spcAft>
                <a:spcPts val="0"/>
              </a:spcAft>
              <a:buClr>
                <a:schemeClr val="dk2"/>
              </a:buClr>
              <a:buSzPts val="1800"/>
              <a:buChar char="»"/>
              <a:defRPr/>
            </a:lvl9pPr>
          </a:lstStyle>
          <a:p>
            <a:endParaRPr/>
          </a:p>
        </p:txBody>
      </p:sp>
      <p:sp>
        <p:nvSpPr>
          <p:cNvPr id="688" name="Google Shape;688;p42"/>
          <p:cNvSpPr txBox="1">
            <a:spLocks noGrp="1"/>
          </p:cNvSpPr>
          <p:nvPr>
            <p:ph type="body" idx="2"/>
          </p:nvPr>
        </p:nvSpPr>
        <p:spPr>
          <a:xfrm>
            <a:off x="1661160" y="3627123"/>
            <a:ext cx="33253200" cy="1752000"/>
          </a:xfrm>
          <a:prstGeom prst="rect">
            <a:avLst/>
          </a:prstGeom>
          <a:noFill/>
          <a:ln>
            <a:noFill/>
          </a:ln>
        </p:spPr>
        <p:txBody>
          <a:bodyPr spcFirstLastPara="1" wrap="square" lIns="91425" tIns="45700" rIns="91425" bIns="45700" anchor="t" anchorCtr="0">
            <a:noAutofit/>
          </a:bodyPr>
          <a:lstStyle>
            <a:lvl1pPr marL="1828755" lvl="0" indent="-914376" algn="ctr" rtl="0">
              <a:lnSpc>
                <a:spcPct val="90000"/>
              </a:lnSpc>
              <a:spcBef>
                <a:spcPts val="3201"/>
              </a:spcBef>
              <a:spcAft>
                <a:spcPts val="0"/>
              </a:spcAft>
              <a:buSzPts val="2000"/>
              <a:buFont typeface="Trebuchet MS"/>
              <a:buNone/>
              <a:defRPr sz="6000" b="0">
                <a:solidFill>
                  <a:schemeClr val="lt2"/>
                </a:solidFill>
                <a:latin typeface="Trebuchet MS"/>
                <a:ea typeface="Trebuchet MS"/>
                <a:cs typeface="Trebuchet MS"/>
                <a:sym typeface="Trebuchet MS"/>
              </a:defRPr>
            </a:lvl1pPr>
            <a:lvl2pPr marL="3657510" lvl="1" indent="-914376" algn="ctr" rtl="0">
              <a:lnSpc>
                <a:spcPct val="90000"/>
              </a:lnSpc>
              <a:spcBef>
                <a:spcPts val="3201"/>
              </a:spcBef>
              <a:spcAft>
                <a:spcPts val="0"/>
              </a:spcAft>
              <a:buSzPts val="3100"/>
              <a:buFont typeface="Trebuchet MS"/>
              <a:buNone/>
              <a:defRPr sz="9600">
                <a:solidFill>
                  <a:schemeClr val="lt2"/>
                </a:solidFill>
                <a:latin typeface="Trebuchet MS"/>
                <a:ea typeface="Trebuchet MS"/>
                <a:cs typeface="Trebuchet MS"/>
                <a:sym typeface="Trebuchet MS"/>
              </a:defRPr>
            </a:lvl2pPr>
            <a:lvl3pPr marL="5486262" lvl="2" indent="-914376" algn="ctr" rtl="0">
              <a:lnSpc>
                <a:spcPct val="90000"/>
              </a:lnSpc>
              <a:spcBef>
                <a:spcPts val="3201"/>
              </a:spcBef>
              <a:spcAft>
                <a:spcPts val="0"/>
              </a:spcAft>
              <a:buSzPts val="3100"/>
              <a:buFont typeface="Trebuchet MS"/>
              <a:buNone/>
              <a:defRPr sz="9600">
                <a:solidFill>
                  <a:schemeClr val="lt2"/>
                </a:solidFill>
                <a:latin typeface="Trebuchet MS"/>
                <a:ea typeface="Trebuchet MS"/>
                <a:cs typeface="Trebuchet MS"/>
                <a:sym typeface="Trebuchet MS"/>
              </a:defRPr>
            </a:lvl3pPr>
            <a:lvl4pPr marL="7315017" lvl="3" indent="-914376" algn="ctr" rtl="0">
              <a:lnSpc>
                <a:spcPct val="100000"/>
              </a:lnSpc>
              <a:spcBef>
                <a:spcPts val="3201"/>
              </a:spcBef>
              <a:spcAft>
                <a:spcPts val="0"/>
              </a:spcAft>
              <a:buClr>
                <a:schemeClr val="lt2"/>
              </a:buClr>
              <a:buSzPts val="3100"/>
              <a:buFont typeface="Trebuchet MS"/>
              <a:buNone/>
              <a:defRPr sz="9600">
                <a:solidFill>
                  <a:schemeClr val="lt2"/>
                </a:solidFill>
                <a:latin typeface="Trebuchet MS"/>
                <a:ea typeface="Trebuchet MS"/>
                <a:cs typeface="Trebuchet MS"/>
                <a:sym typeface="Trebuchet MS"/>
              </a:defRPr>
            </a:lvl4pPr>
            <a:lvl5pPr marL="9143772" lvl="4" indent="-914376" algn="ctr" rtl="0">
              <a:lnSpc>
                <a:spcPct val="100000"/>
              </a:lnSpc>
              <a:spcBef>
                <a:spcPts val="2001"/>
              </a:spcBef>
              <a:spcAft>
                <a:spcPts val="0"/>
              </a:spcAft>
              <a:buClr>
                <a:schemeClr val="lt2"/>
              </a:buClr>
              <a:buSzPts val="3100"/>
              <a:buFont typeface="Trebuchet MS"/>
              <a:buNone/>
              <a:defRPr sz="9600">
                <a:solidFill>
                  <a:schemeClr val="lt2"/>
                </a:solidFill>
                <a:latin typeface="Trebuchet MS"/>
                <a:ea typeface="Trebuchet MS"/>
                <a:cs typeface="Trebuchet MS"/>
                <a:sym typeface="Trebuchet MS"/>
              </a:defRPr>
            </a:lvl5pPr>
            <a:lvl6pPr marL="10972527" lvl="5" indent="-1371567" algn="l" rtl="0">
              <a:lnSpc>
                <a:spcPct val="100000"/>
              </a:lnSpc>
              <a:spcBef>
                <a:spcPts val="1200"/>
              </a:spcBef>
              <a:spcAft>
                <a:spcPts val="0"/>
              </a:spcAft>
              <a:buClr>
                <a:schemeClr val="dk2"/>
              </a:buClr>
              <a:buSzPts val="1800"/>
              <a:buChar char="»"/>
              <a:defRPr/>
            </a:lvl6pPr>
            <a:lvl7pPr marL="12801279" lvl="6" indent="-1371567" algn="l" rtl="0">
              <a:lnSpc>
                <a:spcPct val="100000"/>
              </a:lnSpc>
              <a:spcBef>
                <a:spcPts val="1200"/>
              </a:spcBef>
              <a:spcAft>
                <a:spcPts val="0"/>
              </a:spcAft>
              <a:buClr>
                <a:schemeClr val="dk2"/>
              </a:buClr>
              <a:buSzPts val="1800"/>
              <a:buChar char="»"/>
              <a:defRPr/>
            </a:lvl7pPr>
            <a:lvl8pPr marL="14630034" lvl="7" indent="-1371567" algn="l" rtl="0">
              <a:lnSpc>
                <a:spcPct val="100000"/>
              </a:lnSpc>
              <a:spcBef>
                <a:spcPts val="1200"/>
              </a:spcBef>
              <a:spcAft>
                <a:spcPts val="0"/>
              </a:spcAft>
              <a:buClr>
                <a:schemeClr val="dk2"/>
              </a:buClr>
              <a:buSzPts val="1800"/>
              <a:buChar char="»"/>
              <a:defRPr/>
            </a:lvl8pPr>
            <a:lvl9pPr marL="16458789" lvl="8" indent="-1371567" algn="l" rtl="0">
              <a:lnSpc>
                <a:spcPct val="100000"/>
              </a:lnSpc>
              <a:spcBef>
                <a:spcPts val="1200"/>
              </a:spcBef>
              <a:spcAft>
                <a:spcPts val="0"/>
              </a:spcAft>
              <a:buClr>
                <a:schemeClr val="dk2"/>
              </a:buClr>
              <a:buSzPts val="1800"/>
              <a:buChar char="»"/>
              <a:defRPr/>
            </a:lvl9pPr>
          </a:lstStyle>
          <a:p>
            <a:endParaRPr/>
          </a:p>
        </p:txBody>
      </p:sp>
    </p:spTree>
    <p:extLst>
      <p:ext uri="{BB962C8B-B14F-4D97-AF65-F5344CB8AC3E}">
        <p14:creationId xmlns:p14="http://schemas.microsoft.com/office/powerpoint/2010/main" val="200144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ING_Title, Subtitle, Bullets">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lvl1pPr>
              <a:defRPr b="0">
                <a:latin typeface="Courier New" panose="02070309020205020404" pitchFamily="49" charset="0"/>
                <a:cs typeface="Courier New" panose="02070309020205020404" pitchFamily="49" charset="0"/>
              </a:defRPr>
            </a:lvl1pPr>
          </a:lstStyle>
          <a:p>
            <a:r>
              <a:rPr lang="en-US"/>
              <a:t>Click to edit Master title style</a:t>
            </a:r>
            <a:endParaRPr lang="en-US" dirty="0"/>
          </a:p>
        </p:txBody>
      </p:sp>
      <p:sp>
        <p:nvSpPr>
          <p:cNvPr id="3" name="Content Placeholder 2"/>
          <p:cNvSpPr>
            <a:spLocks noGrp="1"/>
          </p:cNvSpPr>
          <p:nvPr>
            <p:ph idx="1"/>
          </p:nvPr>
        </p:nvSpPr>
        <p:spPr>
          <a:xfrm>
            <a:off x="2514600" y="4873752"/>
            <a:ext cx="31546800"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Courier New" panose="02070309020205020404" pitchFamily="49" charset="0"/>
                <a:cs typeface="Courier New" panose="02070309020205020404" pitchFamily="49" charset="0"/>
              </a:defRPr>
            </a:lvl1pPr>
            <a:lvl2pPr marL="1371600" indent="-457200">
              <a:buClr>
                <a:schemeClr val="tx2"/>
              </a:buClr>
              <a:buFont typeface="Wingdings" panose="05000000000000000000" pitchFamily="2" charset="2"/>
              <a:buChar char="§"/>
              <a:defRPr sz="3600">
                <a:solidFill>
                  <a:schemeClr val="bg1"/>
                </a:solidFill>
                <a:latin typeface="Courier New" panose="02070309020205020404" pitchFamily="49" charset="0"/>
                <a:cs typeface="Courier New" panose="02070309020205020404" pitchFamily="49" charset="0"/>
              </a:defRPr>
            </a:lvl2pPr>
            <a:lvl3pPr marL="2286000" indent="-457200">
              <a:buClr>
                <a:schemeClr val="tx2"/>
              </a:buClr>
              <a:buFont typeface="Wingdings" panose="05000000000000000000" pitchFamily="2" charset="2"/>
              <a:buChar char="§"/>
              <a:defRPr sz="3200">
                <a:solidFill>
                  <a:schemeClr val="bg1"/>
                </a:solidFill>
                <a:latin typeface="Courier New" panose="02070309020205020404" pitchFamily="49" charset="0"/>
                <a:cs typeface="Courier New" panose="02070309020205020404" pitchFamily="49" charset="0"/>
              </a:defRPr>
            </a:lvl3pPr>
            <a:lvl4pPr marL="3200400" indent="-457200">
              <a:buClr>
                <a:schemeClr val="tx2"/>
              </a:buClr>
              <a:buFont typeface="Wingdings" panose="05000000000000000000" pitchFamily="2" charset="2"/>
              <a:buChar char="§"/>
              <a:defRPr sz="2800">
                <a:solidFill>
                  <a:schemeClr val="bg1"/>
                </a:solidFill>
                <a:latin typeface="Courier New" panose="02070309020205020404" pitchFamily="49" charset="0"/>
                <a:cs typeface="Courier New" panose="02070309020205020404" pitchFamily="49" charset="0"/>
              </a:defRPr>
            </a:lvl4pPr>
            <a:lvl5pPr marL="4054475" indent="-396875">
              <a:buClr>
                <a:schemeClr val="tx2"/>
              </a:buClr>
              <a:buFont typeface="Wingdings" panose="05000000000000000000" pitchFamily="2" charset="2"/>
              <a:buChar char="§"/>
              <a:defRPr sz="2400">
                <a:solidFill>
                  <a:schemeClr val="bg1"/>
                </a:solidFill>
                <a:latin typeface="Courier New" panose="02070309020205020404" pitchFamily="49" charset="0"/>
                <a:cs typeface="Courier New" panose="020703090202050204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Courier New" panose="02070309020205020404" pitchFamily="49" charset="0"/>
                <a:cs typeface="Courier New" panose="02070309020205020404" pitchFamily="49"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88442793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FIDENTIAL_Coding">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lvl1pPr>
              <a:defRPr b="0">
                <a:latin typeface="Courier New" panose="02070309020205020404" pitchFamily="49" charset="0"/>
                <a:cs typeface="Courier New" panose="02070309020205020404" pitchFamily="49" charset="0"/>
              </a:defRPr>
            </a:lvl1pPr>
          </a:lstStyle>
          <a:p>
            <a:r>
              <a:rPr lang="en-US"/>
              <a:t>Click to edit Master title style</a:t>
            </a:r>
            <a:endParaRPr lang="en-US" dirty="0"/>
          </a:p>
        </p:txBody>
      </p:sp>
      <p:sp>
        <p:nvSpPr>
          <p:cNvPr id="3" name="Content Placeholder 2"/>
          <p:cNvSpPr>
            <a:spLocks noGrp="1"/>
          </p:cNvSpPr>
          <p:nvPr>
            <p:ph idx="1"/>
          </p:nvPr>
        </p:nvSpPr>
        <p:spPr>
          <a:xfrm>
            <a:off x="2514600" y="4873752"/>
            <a:ext cx="31546800"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Courier New" panose="02070309020205020404" pitchFamily="49" charset="0"/>
                <a:cs typeface="Courier New" panose="02070309020205020404" pitchFamily="49" charset="0"/>
              </a:defRPr>
            </a:lvl1pPr>
            <a:lvl2pPr marL="1371600" indent="-457200">
              <a:buClr>
                <a:schemeClr val="tx2"/>
              </a:buClr>
              <a:buFont typeface="Wingdings" panose="05000000000000000000" pitchFamily="2" charset="2"/>
              <a:buChar char="§"/>
              <a:defRPr sz="3600">
                <a:solidFill>
                  <a:schemeClr val="bg1"/>
                </a:solidFill>
                <a:latin typeface="Courier New" panose="02070309020205020404" pitchFamily="49" charset="0"/>
                <a:cs typeface="Courier New" panose="02070309020205020404" pitchFamily="49" charset="0"/>
              </a:defRPr>
            </a:lvl2pPr>
            <a:lvl3pPr marL="2286000" indent="-457200">
              <a:buClr>
                <a:schemeClr val="tx2"/>
              </a:buClr>
              <a:buFont typeface="Wingdings" panose="05000000000000000000" pitchFamily="2" charset="2"/>
              <a:buChar char="§"/>
              <a:defRPr sz="3200">
                <a:solidFill>
                  <a:schemeClr val="bg1"/>
                </a:solidFill>
                <a:latin typeface="Courier New" panose="02070309020205020404" pitchFamily="49" charset="0"/>
                <a:cs typeface="Courier New" panose="02070309020205020404" pitchFamily="49" charset="0"/>
              </a:defRPr>
            </a:lvl3pPr>
            <a:lvl4pPr marL="3200400" indent="-457200">
              <a:buClr>
                <a:schemeClr val="tx2"/>
              </a:buClr>
              <a:buFont typeface="Wingdings" panose="05000000000000000000" pitchFamily="2" charset="2"/>
              <a:buChar char="§"/>
              <a:defRPr sz="2800">
                <a:solidFill>
                  <a:schemeClr val="bg1"/>
                </a:solidFill>
                <a:latin typeface="Courier New" panose="02070309020205020404" pitchFamily="49" charset="0"/>
                <a:cs typeface="Courier New" panose="02070309020205020404" pitchFamily="49" charset="0"/>
              </a:defRPr>
            </a:lvl4pPr>
            <a:lvl5pPr marL="4054475" indent="-396875">
              <a:buClr>
                <a:schemeClr val="tx2"/>
              </a:buClr>
              <a:buFont typeface="Wingdings" panose="05000000000000000000" pitchFamily="2" charset="2"/>
              <a:buChar char="§"/>
              <a:defRPr sz="2400">
                <a:solidFill>
                  <a:schemeClr val="bg1"/>
                </a:solidFill>
                <a:latin typeface="Courier New" panose="02070309020205020404" pitchFamily="49" charset="0"/>
                <a:cs typeface="Courier New" panose="020703090202050204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Courier New" panose="02070309020205020404" pitchFamily="49" charset="0"/>
                <a:cs typeface="Courier New" panose="02070309020205020404" pitchFamily="49"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TextBox 4">
            <a:extLst>
              <a:ext uri="{FF2B5EF4-FFF2-40B4-BE49-F238E27FC236}">
                <a16:creationId xmlns:a16="http://schemas.microsoft.com/office/drawing/2014/main" id="{B83CE352-2EAC-4297-87FD-65DF9F242349}"/>
              </a:ext>
            </a:extLst>
          </p:cNvPr>
          <p:cNvSpPr txBox="1"/>
          <p:nvPr userDrawn="1"/>
        </p:nvSpPr>
        <p:spPr>
          <a:xfrm>
            <a:off x="708485" y="19559586"/>
            <a:ext cx="5972341" cy="446276"/>
          </a:xfrm>
          <a:prstGeom prst="rect">
            <a:avLst/>
          </a:prstGeom>
          <a:noFill/>
        </p:spPr>
        <p:txBody>
          <a:bodyPr wrap="none" rtlCol="0">
            <a:spAutoFit/>
          </a:bodyPr>
          <a:lstStyle/>
          <a:p>
            <a:r>
              <a:rPr lang="en-US" sz="2300" dirty="0">
                <a:solidFill>
                  <a:schemeClr val="bg1"/>
                </a:solidFill>
                <a:latin typeface="Trebuchet MS" panose="020B0603020202020204" pitchFamily="34" charset="0"/>
              </a:rPr>
              <a:t>NVIDIA CONFIDENTIAL. DO NOT DISTRIBUTE.</a:t>
            </a:r>
          </a:p>
        </p:txBody>
      </p:sp>
    </p:spTree>
    <p:extLst>
      <p:ext uri="{BB962C8B-B14F-4D97-AF65-F5344CB8AC3E}">
        <p14:creationId xmlns:p14="http://schemas.microsoft.com/office/powerpoint/2010/main" val="36539535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7" name="Content Placeholder 2">
            <a:extLst>
              <a:ext uri="{FF2B5EF4-FFF2-40B4-BE49-F238E27FC236}">
                <a16:creationId xmlns:a16="http://schemas.microsoft.com/office/drawing/2014/main" id="{0DDA0E0E-D0EF-4FB4-98CB-FA6A31E0170A}"/>
              </a:ext>
            </a:extLst>
          </p:cNvPr>
          <p:cNvSpPr>
            <a:spLocks noGrp="1"/>
          </p:cNvSpPr>
          <p:nvPr>
            <p:ph idx="1"/>
          </p:nvPr>
        </p:nvSpPr>
        <p:spPr>
          <a:xfrm>
            <a:off x="2514600" y="4846320"/>
            <a:ext cx="15215615"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a:extLst>
              <a:ext uri="{FF2B5EF4-FFF2-40B4-BE49-F238E27FC236}">
                <a16:creationId xmlns:a16="http://schemas.microsoft.com/office/drawing/2014/main" id="{7FD395F6-2FA9-47FE-896B-5D19BA43107B}"/>
              </a:ext>
            </a:extLst>
          </p:cNvPr>
          <p:cNvSpPr>
            <a:spLocks noGrp="1"/>
          </p:cNvSpPr>
          <p:nvPr>
            <p:ph idx="11"/>
          </p:nvPr>
        </p:nvSpPr>
        <p:spPr>
          <a:xfrm>
            <a:off x="18845785" y="4846320"/>
            <a:ext cx="15215615"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280037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FIDENTIAL_Two Column">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7" name="Content Placeholder 2">
            <a:extLst>
              <a:ext uri="{FF2B5EF4-FFF2-40B4-BE49-F238E27FC236}">
                <a16:creationId xmlns:a16="http://schemas.microsoft.com/office/drawing/2014/main" id="{0DDA0E0E-D0EF-4FB4-98CB-FA6A31E0170A}"/>
              </a:ext>
            </a:extLst>
          </p:cNvPr>
          <p:cNvSpPr>
            <a:spLocks noGrp="1"/>
          </p:cNvSpPr>
          <p:nvPr>
            <p:ph idx="1"/>
          </p:nvPr>
        </p:nvSpPr>
        <p:spPr>
          <a:xfrm>
            <a:off x="2514600" y="4846320"/>
            <a:ext cx="15215615"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a:extLst>
              <a:ext uri="{FF2B5EF4-FFF2-40B4-BE49-F238E27FC236}">
                <a16:creationId xmlns:a16="http://schemas.microsoft.com/office/drawing/2014/main" id="{7FD395F6-2FA9-47FE-896B-5D19BA43107B}"/>
              </a:ext>
            </a:extLst>
          </p:cNvPr>
          <p:cNvSpPr>
            <a:spLocks noGrp="1"/>
          </p:cNvSpPr>
          <p:nvPr>
            <p:ph idx="11"/>
          </p:nvPr>
        </p:nvSpPr>
        <p:spPr>
          <a:xfrm>
            <a:off x="18845785" y="4846320"/>
            <a:ext cx="15215615"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E17AA470-DF28-455D-887E-AEAA0CF1C766}"/>
              </a:ext>
            </a:extLst>
          </p:cNvPr>
          <p:cNvSpPr txBox="1"/>
          <p:nvPr userDrawn="1"/>
        </p:nvSpPr>
        <p:spPr>
          <a:xfrm>
            <a:off x="708485" y="19559586"/>
            <a:ext cx="5972341" cy="446276"/>
          </a:xfrm>
          <a:prstGeom prst="rect">
            <a:avLst/>
          </a:prstGeom>
          <a:noFill/>
        </p:spPr>
        <p:txBody>
          <a:bodyPr wrap="none" rtlCol="0">
            <a:spAutoFit/>
          </a:bodyPr>
          <a:lstStyle/>
          <a:p>
            <a:r>
              <a:rPr lang="en-US" sz="2300" dirty="0">
                <a:solidFill>
                  <a:schemeClr val="bg1"/>
                </a:solidFill>
                <a:latin typeface="Trebuchet MS" panose="020B0603020202020204" pitchFamily="34" charset="0"/>
              </a:rPr>
              <a:t>NVIDIA CONFIDENTIAL. DO NOT DISTRIBUTE.</a:t>
            </a:r>
          </a:p>
        </p:txBody>
      </p:sp>
    </p:spTree>
    <p:extLst>
      <p:ext uri="{BB962C8B-B14F-4D97-AF65-F5344CB8AC3E}">
        <p14:creationId xmlns:p14="http://schemas.microsoft.com/office/powerpoint/2010/main" val="29695172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Left - Text Right">
    <p:spTree>
      <p:nvGrpSpPr>
        <p:cNvPr id="1" name=""/>
        <p:cNvGrpSpPr/>
        <p:nvPr/>
      </p:nvGrpSpPr>
      <p:grpSpPr>
        <a:xfrm>
          <a:off x="0" y="0"/>
          <a:ext cx="0" cy="0"/>
          <a:chOff x="0" y="0"/>
          <a:chExt cx="0" cy="0"/>
        </a:xfrm>
      </p:grpSpPr>
      <p:sp>
        <p:nvSpPr>
          <p:cNvPr id="2" name="Title 1"/>
          <p:cNvSpPr>
            <a:spLocks noGrp="1"/>
          </p:cNvSpPr>
          <p:nvPr>
            <p:ph type="title"/>
          </p:nvPr>
        </p:nvSpPr>
        <p:spPr>
          <a:xfrm>
            <a:off x="18845784" y="4389120"/>
            <a:ext cx="15215616" cy="3337561"/>
          </a:xfrm>
        </p:spPr>
        <p:txBody>
          <a:bodyPr/>
          <a:lstStyle>
            <a:lvl1pPr algn="l">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18845784" y="7699248"/>
            <a:ext cx="15215616" cy="1408176"/>
          </a:xfrm>
          <a:prstGeom prst="rect">
            <a:avLst/>
          </a:prstGeom>
        </p:spPr>
        <p:txBody>
          <a:bodyPr/>
          <a:lstStyle>
            <a:lvl1pPr marL="0" indent="0" algn="l">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Content Placeholder 2">
            <a:extLst>
              <a:ext uri="{FF2B5EF4-FFF2-40B4-BE49-F238E27FC236}">
                <a16:creationId xmlns:a16="http://schemas.microsoft.com/office/drawing/2014/main" id="{CC1BDEEE-1658-4BB2-B488-EFAAD72FD174}"/>
              </a:ext>
            </a:extLst>
          </p:cNvPr>
          <p:cNvSpPr>
            <a:spLocks noGrp="1"/>
          </p:cNvSpPr>
          <p:nvPr>
            <p:ph idx="11"/>
          </p:nvPr>
        </p:nvSpPr>
        <p:spPr>
          <a:xfrm>
            <a:off x="18845786" y="9052559"/>
            <a:ext cx="15215616" cy="9478329"/>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Picture Placeholder 5">
            <a:extLst>
              <a:ext uri="{FF2B5EF4-FFF2-40B4-BE49-F238E27FC236}">
                <a16:creationId xmlns:a16="http://schemas.microsoft.com/office/drawing/2014/main" id="{C65B96CC-C3C2-446F-96D5-AD37AE447011}"/>
              </a:ext>
            </a:extLst>
          </p:cNvPr>
          <p:cNvSpPr>
            <a:spLocks noGrp="1"/>
          </p:cNvSpPr>
          <p:nvPr>
            <p:ph type="pic" sz="quarter" idx="12"/>
          </p:nvPr>
        </p:nvSpPr>
        <p:spPr>
          <a:xfrm>
            <a:off x="0"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26049413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Left - No Subtitle">
    <p:spTree>
      <p:nvGrpSpPr>
        <p:cNvPr id="1" name=""/>
        <p:cNvGrpSpPr/>
        <p:nvPr/>
      </p:nvGrpSpPr>
      <p:grpSpPr>
        <a:xfrm>
          <a:off x="0" y="0"/>
          <a:ext cx="0" cy="0"/>
          <a:chOff x="0" y="0"/>
          <a:chExt cx="0" cy="0"/>
        </a:xfrm>
      </p:grpSpPr>
      <p:sp>
        <p:nvSpPr>
          <p:cNvPr id="2" name="Title 1"/>
          <p:cNvSpPr>
            <a:spLocks noGrp="1"/>
          </p:cNvSpPr>
          <p:nvPr>
            <p:ph type="title"/>
          </p:nvPr>
        </p:nvSpPr>
        <p:spPr>
          <a:xfrm>
            <a:off x="18845784" y="5205046"/>
            <a:ext cx="15215616" cy="3298875"/>
          </a:xfrm>
        </p:spPr>
        <p:txBody>
          <a:bodyPr/>
          <a:lstStyle>
            <a:lvl1pPr algn="l">
              <a:defRPr/>
            </a:lvl1pPr>
          </a:lstStyle>
          <a:p>
            <a:r>
              <a:rPr lang="en-US"/>
              <a:t>Click to edit Master title style</a:t>
            </a:r>
            <a:endParaRPr lang="en-US" dirty="0"/>
          </a:p>
        </p:txBody>
      </p:sp>
      <p:sp>
        <p:nvSpPr>
          <p:cNvPr id="5" name="Content Placeholder 2">
            <a:extLst>
              <a:ext uri="{FF2B5EF4-FFF2-40B4-BE49-F238E27FC236}">
                <a16:creationId xmlns:a16="http://schemas.microsoft.com/office/drawing/2014/main" id="{CC1BDEEE-1658-4BB2-B488-EFAAD72FD174}"/>
              </a:ext>
            </a:extLst>
          </p:cNvPr>
          <p:cNvSpPr>
            <a:spLocks noGrp="1"/>
          </p:cNvSpPr>
          <p:nvPr>
            <p:ph idx="11"/>
          </p:nvPr>
        </p:nvSpPr>
        <p:spPr>
          <a:xfrm>
            <a:off x="18845786" y="9052559"/>
            <a:ext cx="15215616" cy="9478329"/>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Picture Placeholder 5">
            <a:extLst>
              <a:ext uri="{FF2B5EF4-FFF2-40B4-BE49-F238E27FC236}">
                <a16:creationId xmlns:a16="http://schemas.microsoft.com/office/drawing/2014/main" id="{C65B96CC-C3C2-446F-96D5-AD37AE447011}"/>
              </a:ext>
            </a:extLst>
          </p:cNvPr>
          <p:cNvSpPr>
            <a:spLocks noGrp="1"/>
          </p:cNvSpPr>
          <p:nvPr>
            <p:ph type="pic" sz="quarter" idx="12"/>
          </p:nvPr>
        </p:nvSpPr>
        <p:spPr>
          <a:xfrm>
            <a:off x="0"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6902474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png"/><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0"/>
            <a:ext cx="31546800" cy="2514600"/>
          </a:xfrm>
          <a:prstGeom prst="rect">
            <a:avLst/>
          </a:prstGeom>
        </p:spPr>
        <p:txBody>
          <a:bodyPr vert="horz" lIns="91440" tIns="45720" rIns="91440" bIns="45720" rtlCol="0" anchor="b">
            <a:normAutofit/>
          </a:bodyPr>
          <a:lstStyle/>
          <a:p>
            <a:r>
              <a:rPr lang="en-US"/>
              <a:t>Click to edit Master title style</a:t>
            </a:r>
            <a:endParaRPr lang="en-US" dirty="0"/>
          </a:p>
        </p:txBody>
      </p:sp>
      <p:pic>
        <p:nvPicPr>
          <p:cNvPr id="11" name="Picture 10" descr="A picture containing shape&#10;&#10;Description automatically generated">
            <a:extLst>
              <a:ext uri="{FF2B5EF4-FFF2-40B4-BE49-F238E27FC236}">
                <a16:creationId xmlns:a16="http://schemas.microsoft.com/office/drawing/2014/main" id="{DAC8A1F7-7A14-41EC-B647-D5CF8B3592F8}"/>
              </a:ext>
            </a:extLst>
          </p:cNvPr>
          <p:cNvPicPr>
            <a:picLocks noChangeAspect="1"/>
          </p:cNvPicPr>
          <p:nvPr userDrawn="1"/>
        </p:nvPicPr>
        <p:blipFill>
          <a:blip r:embed="rId39" cstate="screen">
            <a:extLst>
              <a:ext uri="{28A0092B-C50C-407E-A947-70E740481C1C}">
                <a14:useLocalDpi xmlns:a14="http://schemas.microsoft.com/office/drawing/2010/main"/>
              </a:ext>
            </a:extLst>
          </a:blip>
          <a:stretch>
            <a:fillRect/>
          </a:stretch>
        </p:blipFill>
        <p:spPr>
          <a:xfrm>
            <a:off x="33994058" y="19397646"/>
            <a:ext cx="2199266" cy="757706"/>
          </a:xfrm>
          <a:prstGeom prst="rect">
            <a:avLst/>
          </a:prstGeom>
        </p:spPr>
      </p:pic>
    </p:spTree>
    <p:extLst>
      <p:ext uri="{BB962C8B-B14F-4D97-AF65-F5344CB8AC3E}">
        <p14:creationId xmlns:p14="http://schemas.microsoft.com/office/powerpoint/2010/main" val="8324075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81" r:id="rId3"/>
    <p:sldLayoutId id="2147483680" r:id="rId4"/>
    <p:sldLayoutId id="2147483682" r:id="rId5"/>
    <p:sldLayoutId id="2147483683" r:id="rId6"/>
    <p:sldLayoutId id="2147483705" r:id="rId7"/>
    <p:sldLayoutId id="2147483685" r:id="rId8"/>
    <p:sldLayoutId id="2147483686" r:id="rId9"/>
    <p:sldLayoutId id="2147483687" r:id="rId10"/>
    <p:sldLayoutId id="2147483691" r:id="rId11"/>
    <p:sldLayoutId id="2147483688" r:id="rId12"/>
    <p:sldLayoutId id="2147483689" r:id="rId13"/>
    <p:sldLayoutId id="2147483690" r:id="rId14"/>
    <p:sldLayoutId id="2147483696" r:id="rId15"/>
    <p:sldLayoutId id="2147483692" r:id="rId16"/>
    <p:sldLayoutId id="2147483693" r:id="rId17"/>
    <p:sldLayoutId id="2147483707" r:id="rId18"/>
    <p:sldLayoutId id="2147483697" r:id="rId19"/>
    <p:sldLayoutId id="2147483698" r:id="rId20"/>
    <p:sldLayoutId id="2147483706" r:id="rId21"/>
    <p:sldLayoutId id="2147483699" r:id="rId22"/>
    <p:sldLayoutId id="2147483700" r:id="rId23"/>
    <p:sldLayoutId id="2147483702" r:id="rId24"/>
    <p:sldLayoutId id="2147483701" r:id="rId25"/>
    <p:sldLayoutId id="2147483704" r:id="rId26"/>
    <p:sldLayoutId id="2147483703" r:id="rId27"/>
    <p:sldLayoutId id="2147483695" r:id="rId28"/>
    <p:sldLayoutId id="2147483694" r:id="rId29"/>
    <p:sldLayoutId id="2147483672" r:id="rId30"/>
    <p:sldLayoutId id="2147483678" r:id="rId31"/>
    <p:sldLayoutId id="2147483679" r:id="rId32"/>
    <p:sldLayoutId id="2147483676" r:id="rId33"/>
    <p:sldLayoutId id="2147483684" r:id="rId34"/>
    <p:sldLayoutId id="2147483709" r:id="rId35"/>
    <p:sldLayoutId id="2147483710" r:id="rId36"/>
    <p:sldLayoutId id="2147483711" r:id="rId37"/>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ctr" defTabSz="2743200" rtl="0" eaLnBrk="1" latinLnBrk="0" hangingPunct="1">
        <a:lnSpc>
          <a:spcPct val="90000"/>
        </a:lnSpc>
        <a:spcBef>
          <a:spcPct val="0"/>
        </a:spcBef>
        <a:buNone/>
        <a:defRPr sz="6600" b="1" kern="1200" cap="all" baseline="0">
          <a:solidFill>
            <a:schemeClr val="bg1"/>
          </a:solidFill>
          <a:latin typeface="Trebuchet MS" panose="020B0603020202020204" pitchFamily="34" charset="0"/>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NVIDIA/NeMo/blob/main/tutorials/nlp/Relation_Extraction-BioMegatron.ipynb"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hyperlink" Target="mailto:ubuntu@ec2-3-226-251-173.compute-1.amazonaws.com" TargetMode="External"/><Relationship Id="rId2" Type="http://schemas.openxmlformats.org/officeDocument/2006/relationships/hyperlink" Target="https://github.com/BioITHackathons/Creating-Computable-Knowledge-from-Unstructured-Information" TargetMode="External"/><Relationship Id="rId1" Type="http://schemas.openxmlformats.org/officeDocument/2006/relationships/slideLayout" Target="../slideLayouts/slideLayout2.xml"/><Relationship Id="rId4" Type="http://schemas.openxmlformats.org/officeDocument/2006/relationships/hyperlink" Target="https://jupyter-notebook.readthedocs.io/en/stable/public_server.html" TargetMode="External"/></Relationships>
</file>

<file path=ppt/slides/_rels/slide13.xml.rels><?xml version="1.0" encoding="UTF-8" standalone="yes"?>
<Relationships xmlns="http://schemas.openxmlformats.org/package/2006/relationships"><Relationship Id="rId2" Type="http://schemas.openxmlformats.org/officeDocument/2006/relationships/hyperlink" Target="https://public_ip_aws_instance:8888/?token=77d8d813072c113240e7cf15a7c95089f45f8abf5b82e4d6"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courses.nvidia.com/dli-event" TargetMode="External"/><Relationship Id="rId2" Type="http://schemas.openxmlformats.org/officeDocument/2006/relationships/hyperlink" Target="http://courses.nvidia.com/joi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nvidia.com/deeplearning/sdk/mixed-precision-training/index.html" TargetMode="External"/><Relationship Id="rId2" Type="http://schemas.openxmlformats.org/officeDocument/2006/relationships/notesSlide" Target="../notesSlides/notesSlide12.xml"/><Relationship Id="rId1" Type="http://schemas.openxmlformats.org/officeDocument/2006/relationships/slideLayout" Target="../slideLayouts/slideLayout37.xml"/><Relationship Id="rId5" Type="http://schemas.openxmlformats.org/officeDocument/2006/relationships/image" Target="../media/image42.png"/><Relationship Id="rId4" Type="http://schemas.openxmlformats.org/officeDocument/2006/relationships/hyperlink" Target="https://developer.nvidia.com/nemo-megatron-early-access" TargetMode="External"/></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chart" Target="../charts/chart3.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ngc.nvidia.com/catalog/containers/nvidia:nemo" TargetMode="External"/><Relationship Id="rId2" Type="http://schemas.openxmlformats.org/officeDocument/2006/relationships/notesSlide" Target="../notesSlides/notesSlide2.xml"/><Relationship Id="rId1" Type="http://schemas.openxmlformats.org/officeDocument/2006/relationships/slideLayout" Target="../slideLayouts/slideLayout36.xml"/><Relationship Id="rId5" Type="http://schemas.openxmlformats.org/officeDocument/2006/relationships/image" Target="../media/image17.png"/><Relationship Id="rId4" Type="http://schemas.openxmlformats.org/officeDocument/2006/relationships/hyperlink" Target="https://github.com/NVIDIA/NeMo" TargetMode="Externa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jpg"/><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8.xml"/></Relationships>
</file>

<file path=ppt/slides/_rels/slide7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image" Target="../media/image49.jpeg"/><Relationship Id="rId1" Type="http://schemas.openxmlformats.org/officeDocument/2006/relationships/slideLayout" Target="../slideLayouts/slideLayout2.xml"/><Relationship Id="rId5" Type="http://schemas.openxmlformats.org/officeDocument/2006/relationships/image" Target="../media/image52.jpeg"/><Relationship Id="rId4" Type="http://schemas.openxmlformats.org/officeDocument/2006/relationships/image" Target="../media/image51.jpe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74.xml.rels><?xml version="1.0" encoding="UTF-8" standalone="yes"?>
<Relationships xmlns="http://schemas.openxmlformats.org/package/2006/relationships"><Relationship Id="rId3" Type="http://schemas.openxmlformats.org/officeDocument/2006/relationships/image" Target="../media/image54.sv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7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hyperlink" Target="https://nvdam.nvidia.com/dam/dashboard" TargetMode="External"/><Relationship Id="rId1" Type="http://schemas.openxmlformats.org/officeDocument/2006/relationships/slideLayout" Target="../slideLayouts/slideLayout19.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7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9.png"/><Relationship Id="rId1" Type="http://schemas.openxmlformats.org/officeDocument/2006/relationships/slideLayout" Target="../slideLayouts/slideLayout18.xml"/><Relationship Id="rId4" Type="http://schemas.openxmlformats.org/officeDocument/2006/relationships/hyperlink" Target="https://nvdam.nvidia.com/portals/8nw766or/IconographyPortal"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tiff"/><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hyperlink" Target="https://ncats.nih.gov/funding/challenges/litcoin"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1.tiff"/><Relationship Id="rId5" Type="http://schemas.openxmlformats.org/officeDocument/2006/relationships/image" Target="../media/image24.png"/><Relationship Id="rId4" Type="http://schemas.openxmlformats.org/officeDocument/2006/relationships/hyperlink" Target="https://github.com/NVIDIA/NeMo/blob/main/tutorials/nlp/Token_Classification-BioMegatron.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ctrTitle"/>
          </p:nvPr>
        </p:nvSpPr>
        <p:spPr>
          <a:xfrm>
            <a:off x="1371600" y="13898880"/>
            <a:ext cx="27432000" cy="4937760"/>
          </a:xfrm>
        </p:spPr>
        <p:txBody>
          <a:bodyPr/>
          <a:lstStyle/>
          <a:p>
            <a:r>
              <a:rPr lang="en-US" dirty="0"/>
              <a:t>Creating Computable Knowledge from Unstructured Information</a:t>
            </a:r>
          </a:p>
        </p:txBody>
      </p:sp>
      <p:sp>
        <p:nvSpPr>
          <p:cNvPr id="10" name="Subtitle 9">
            <a:extLst>
              <a:ext uri="{FF2B5EF4-FFF2-40B4-BE49-F238E27FC236}">
                <a16:creationId xmlns:a16="http://schemas.microsoft.com/office/drawing/2014/main" id="{4C4E44C6-E88C-4CDE-9E6A-035AA5A6FA95}"/>
              </a:ext>
            </a:extLst>
          </p:cNvPr>
          <p:cNvSpPr>
            <a:spLocks noGrp="1"/>
          </p:cNvSpPr>
          <p:nvPr>
            <p:ph type="subTitle" idx="1"/>
          </p:nvPr>
        </p:nvSpPr>
        <p:spPr>
          <a:xfrm>
            <a:off x="1371600" y="18793968"/>
            <a:ext cx="27432000" cy="1703832"/>
          </a:xfrm>
        </p:spPr>
        <p:txBody>
          <a:bodyPr>
            <a:normAutofit fontScale="92500" lnSpcReduction="10000"/>
          </a:bodyPr>
          <a:lstStyle/>
          <a:p>
            <a:r>
              <a:rPr lang="en-US" dirty="0"/>
              <a:t>Cristiana Dinea | </a:t>
            </a:r>
            <a:r>
              <a:rPr lang="en-US" dirty="0" err="1"/>
              <a:t>NVIDIa</a:t>
            </a:r>
            <a:endParaRPr lang="en-US" dirty="0"/>
          </a:p>
          <a:p>
            <a:r>
              <a:rPr lang="en-US" dirty="0"/>
              <a:t>Virginia </a:t>
            </a:r>
            <a:r>
              <a:rPr lang="en-US" dirty="0" err="1"/>
              <a:t>aDAMS</a:t>
            </a:r>
            <a:r>
              <a:rPr lang="en-US" dirty="0"/>
              <a:t> | NVIDIA</a:t>
            </a:r>
          </a:p>
        </p:txBody>
      </p:sp>
      <p:pic>
        <p:nvPicPr>
          <p:cNvPr id="3" name="Picture 2" descr="Text&#10;&#10;Description automatically generated">
            <a:extLst>
              <a:ext uri="{FF2B5EF4-FFF2-40B4-BE49-F238E27FC236}">
                <a16:creationId xmlns:a16="http://schemas.microsoft.com/office/drawing/2014/main" id="{9E431BD6-FDB8-EB4D-823A-657F0B89C4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67740" y="3173730"/>
            <a:ext cx="9931400" cy="2705100"/>
          </a:xfrm>
          <a:prstGeom prst="rect">
            <a:avLst/>
          </a:prstGeom>
        </p:spPr>
      </p:pic>
      <p:pic>
        <p:nvPicPr>
          <p:cNvPr id="6" name="Picture 5" descr="Logo&#10;&#10;Description automatically generated with medium confidence">
            <a:extLst>
              <a:ext uri="{FF2B5EF4-FFF2-40B4-BE49-F238E27FC236}">
                <a16:creationId xmlns:a16="http://schemas.microsoft.com/office/drawing/2014/main" id="{71BA00CF-E7ED-D244-A5D8-CC846B5549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71390" y="6904990"/>
            <a:ext cx="5067300" cy="1155700"/>
          </a:xfrm>
          <a:prstGeom prst="rect">
            <a:avLst/>
          </a:prstGeom>
        </p:spPr>
      </p:pic>
    </p:spTree>
    <p:extLst>
      <p:ext uri="{BB962C8B-B14F-4D97-AF65-F5344CB8AC3E}">
        <p14:creationId xmlns:p14="http://schemas.microsoft.com/office/powerpoint/2010/main" val="18878374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DCF89-3322-428D-9E52-4B21F4DDD4ED}"/>
              </a:ext>
            </a:extLst>
          </p:cNvPr>
          <p:cNvSpPr>
            <a:spLocks noGrp="1"/>
          </p:cNvSpPr>
          <p:nvPr>
            <p:ph type="title"/>
          </p:nvPr>
        </p:nvSpPr>
        <p:spPr/>
        <p:txBody>
          <a:bodyPr/>
          <a:lstStyle/>
          <a:p>
            <a:pPr algn="l"/>
            <a:r>
              <a:rPr lang="en-US"/>
              <a:t>Relation Extraction (RE)</a:t>
            </a:r>
          </a:p>
        </p:txBody>
      </p:sp>
      <p:sp>
        <p:nvSpPr>
          <p:cNvPr id="3" name="Text Placeholder 2">
            <a:extLst>
              <a:ext uri="{FF2B5EF4-FFF2-40B4-BE49-F238E27FC236}">
                <a16:creationId xmlns:a16="http://schemas.microsoft.com/office/drawing/2014/main" id="{DE205CC5-062B-48C9-A02A-B22BA2BD98D0}"/>
              </a:ext>
            </a:extLst>
          </p:cNvPr>
          <p:cNvSpPr>
            <a:spLocks noGrp="1"/>
          </p:cNvSpPr>
          <p:nvPr>
            <p:ph type="body" sz="quarter" idx="10"/>
          </p:nvPr>
        </p:nvSpPr>
        <p:spPr>
          <a:xfrm>
            <a:off x="2514600" y="2487168"/>
            <a:ext cx="19339560" cy="1408176"/>
          </a:xfrm>
        </p:spPr>
        <p:txBody>
          <a:bodyPr/>
          <a:lstStyle/>
          <a:p>
            <a:pPr algn="l"/>
            <a:r>
              <a:rPr lang="en-US" dirty="0" err="1"/>
              <a:t>BioMegatron</a:t>
            </a:r>
            <a:r>
              <a:rPr lang="en-US" dirty="0"/>
              <a:t> Fine-Tuning to Extract Entity Relations from </a:t>
            </a:r>
            <a:r>
              <a:rPr lang="en-US" dirty="0" err="1"/>
              <a:t>LitCoin</a:t>
            </a:r>
            <a:r>
              <a:rPr lang="en-US" dirty="0"/>
              <a:t> Dataset</a:t>
            </a:r>
          </a:p>
        </p:txBody>
      </p:sp>
      <p:sp>
        <p:nvSpPr>
          <p:cNvPr id="4" name="Content Placeholder 3">
            <a:extLst>
              <a:ext uri="{FF2B5EF4-FFF2-40B4-BE49-F238E27FC236}">
                <a16:creationId xmlns:a16="http://schemas.microsoft.com/office/drawing/2014/main" id="{4BFAAB36-4543-4FCD-9154-04FEA2DB44B5}"/>
              </a:ext>
            </a:extLst>
          </p:cNvPr>
          <p:cNvSpPr>
            <a:spLocks noGrp="1"/>
          </p:cNvSpPr>
          <p:nvPr>
            <p:ph idx="1"/>
          </p:nvPr>
        </p:nvSpPr>
        <p:spPr>
          <a:xfrm>
            <a:off x="2514600" y="6050856"/>
            <a:ext cx="31546800" cy="9403080"/>
          </a:xfrm>
        </p:spPr>
        <p:txBody>
          <a:bodyPr/>
          <a:lstStyle/>
          <a:p>
            <a:r>
              <a:rPr lang="en-US" dirty="0"/>
              <a:t>Starting from </a:t>
            </a:r>
            <a:r>
              <a:rPr lang="en-US" dirty="0" err="1"/>
              <a:t>BioMegatron</a:t>
            </a:r>
            <a:r>
              <a:rPr lang="en-US" dirty="0"/>
              <a:t> pre-trained checkpoint, fine-tune the model to perform a sentence classification task to the to find all the relationships between annotated nodes in a given abstract (pair of nodes, </a:t>
            </a:r>
            <a:r>
              <a:rPr lang="en-US" dirty="0" err="1"/>
              <a:t>BioLink</a:t>
            </a:r>
            <a:r>
              <a:rPr lang="en-US" dirty="0"/>
              <a:t> Model Predicate and novelty).</a:t>
            </a:r>
          </a:p>
          <a:p>
            <a:r>
              <a:rPr lang="en-US" dirty="0">
                <a:hlinkClick r:id="rId3"/>
              </a:rPr>
              <a:t>Reference implementation in NVIDIA NeMo</a:t>
            </a:r>
            <a:r>
              <a:rPr lang="en-US" dirty="0"/>
              <a:t> achieves 85.05% weighted average F1 score after 30 minutes of fine-tuning on a NVIDIA V100 GPU.</a:t>
            </a:r>
          </a:p>
          <a:p>
            <a:endParaRPr lang="en-US" dirty="0"/>
          </a:p>
        </p:txBody>
      </p:sp>
      <p:sp>
        <p:nvSpPr>
          <p:cNvPr id="5" name="AutoShape 2" descr="{\displaystyle \mathrm {tf} (t,d)={\frac {f_{t,d}}{\sum _{t'\in d}{f_{t',d}}}}}">
            <a:extLst>
              <a:ext uri="{FF2B5EF4-FFF2-40B4-BE49-F238E27FC236}">
                <a16:creationId xmlns:a16="http://schemas.microsoft.com/office/drawing/2014/main" id="{50CF02E7-E6AB-43C7-85A1-BDDA2D736D62}"/>
              </a:ext>
            </a:extLst>
          </p:cNvPr>
          <p:cNvSpPr>
            <a:spLocks noChangeAspect="1" noChangeArrowheads="1"/>
          </p:cNvSpPr>
          <p:nvPr/>
        </p:nvSpPr>
        <p:spPr bwMode="auto">
          <a:xfrm>
            <a:off x="18135599" y="10134599"/>
            <a:ext cx="6996545" cy="699654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8" name="Picture 2" descr="W-NUT 2020: Workshop on Noisy User-generated Text (at EMNLP)">
            <a:extLst>
              <a:ext uri="{FF2B5EF4-FFF2-40B4-BE49-F238E27FC236}">
                <a16:creationId xmlns:a16="http://schemas.microsoft.com/office/drawing/2014/main" id="{0894F8C2-20F4-48FE-A785-63128C328742}"/>
              </a:ext>
            </a:extLst>
          </p:cNvPr>
          <p:cNvPicPr>
            <a:picLocks noChangeArrowheads="1"/>
          </p:cNvPicPr>
          <p:nvPr/>
        </p:nvPicPr>
        <p:blipFill rotWithShape="1">
          <a:blip r:embed="rId4">
            <a:extLst>
              <a:ext uri="{28A0092B-C50C-407E-A947-70E740481C1C}">
                <a14:useLocalDpi xmlns:a14="http://schemas.microsoft.com/office/drawing/2010/main" val="0"/>
              </a:ext>
            </a:extLst>
          </a:blip>
          <a:srcRect b="18176"/>
          <a:stretch/>
        </p:blipFill>
        <p:spPr bwMode="auto">
          <a:xfrm>
            <a:off x="24368760" y="0"/>
            <a:ext cx="12207240" cy="3563688"/>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9" name="Picture 8" descr="Graphical user interface, diagram, text&#10;&#10;Description automatically generated">
            <a:extLst>
              <a:ext uri="{FF2B5EF4-FFF2-40B4-BE49-F238E27FC236}">
                <a16:creationId xmlns:a16="http://schemas.microsoft.com/office/drawing/2014/main" id="{B85AED58-7FBA-3E4E-ABD1-1BC9CF3B6B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9514" y="8876393"/>
            <a:ext cx="18338800" cy="5956300"/>
          </a:xfrm>
          <a:prstGeom prst="rect">
            <a:avLst/>
          </a:prstGeom>
        </p:spPr>
      </p:pic>
    </p:spTree>
    <p:extLst>
      <p:ext uri="{BB962C8B-B14F-4D97-AF65-F5344CB8AC3E}">
        <p14:creationId xmlns:p14="http://schemas.microsoft.com/office/powerpoint/2010/main" val="31006894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DCF89-3322-428D-9E52-4B21F4DDD4ED}"/>
              </a:ext>
            </a:extLst>
          </p:cNvPr>
          <p:cNvSpPr>
            <a:spLocks noGrp="1"/>
          </p:cNvSpPr>
          <p:nvPr>
            <p:ph type="title"/>
          </p:nvPr>
        </p:nvSpPr>
        <p:spPr/>
        <p:txBody>
          <a:bodyPr/>
          <a:lstStyle/>
          <a:p>
            <a:r>
              <a:rPr lang="en-US"/>
              <a:t>Self-alignment pre-training</a:t>
            </a:r>
          </a:p>
        </p:txBody>
      </p:sp>
      <p:sp>
        <p:nvSpPr>
          <p:cNvPr id="3" name="Text Placeholder 2">
            <a:extLst>
              <a:ext uri="{FF2B5EF4-FFF2-40B4-BE49-F238E27FC236}">
                <a16:creationId xmlns:a16="http://schemas.microsoft.com/office/drawing/2014/main" id="{DE205CC5-062B-48C9-A02A-B22BA2BD98D0}"/>
              </a:ext>
            </a:extLst>
          </p:cNvPr>
          <p:cNvSpPr>
            <a:spLocks noGrp="1"/>
          </p:cNvSpPr>
          <p:nvPr>
            <p:ph type="body" sz="quarter" idx="10"/>
          </p:nvPr>
        </p:nvSpPr>
        <p:spPr/>
        <p:txBody>
          <a:bodyPr/>
          <a:lstStyle/>
          <a:p>
            <a:r>
              <a:rPr lang="en-US"/>
              <a:t>Generate embedding representations clustered directly for entity linking in UMLS</a:t>
            </a:r>
          </a:p>
        </p:txBody>
      </p:sp>
      <p:sp>
        <p:nvSpPr>
          <p:cNvPr id="4" name="Content Placeholder 3">
            <a:extLst>
              <a:ext uri="{FF2B5EF4-FFF2-40B4-BE49-F238E27FC236}">
                <a16:creationId xmlns:a16="http://schemas.microsoft.com/office/drawing/2014/main" id="{4BFAAB36-4543-4FCD-9154-04FEA2DB44B5}"/>
              </a:ext>
            </a:extLst>
          </p:cNvPr>
          <p:cNvSpPr>
            <a:spLocks noGrp="1"/>
          </p:cNvSpPr>
          <p:nvPr>
            <p:ph idx="1"/>
          </p:nvPr>
        </p:nvSpPr>
        <p:spPr>
          <a:xfrm>
            <a:off x="2514600" y="4846320"/>
            <a:ext cx="12573000" cy="13651992"/>
          </a:xfrm>
        </p:spPr>
        <p:txBody>
          <a:bodyPr/>
          <a:lstStyle/>
          <a:p>
            <a:r>
              <a:rPr lang="en-US"/>
              <a:t>End-to-End Medical Entity Linking</a:t>
            </a:r>
          </a:p>
          <a:p>
            <a:r>
              <a:rPr lang="en-US"/>
              <a:t>Goal is to design a novel objective that clusters synonyms of the same concept</a:t>
            </a:r>
          </a:p>
          <a:p>
            <a:r>
              <a:rPr lang="en-US"/>
              <a:t>Hard positive pairs have the same entity ID but are farther away from each other in vector space than the closest negative pair by some margin</a:t>
            </a:r>
          </a:p>
          <a:p>
            <a:endParaRPr lang="en-US"/>
          </a:p>
          <a:p>
            <a:pPr marL="0" indent="0">
              <a:buNone/>
            </a:pPr>
            <a:endParaRPr lang="en-US"/>
          </a:p>
          <a:p>
            <a:endParaRPr lang="en-US"/>
          </a:p>
          <a:p>
            <a:r>
              <a:rPr lang="en-US"/>
              <a:t>Pairwise cosine similarity of BERT-based representations, adopt a multi-similarity loss within each mini-batch</a:t>
            </a:r>
          </a:p>
        </p:txBody>
      </p:sp>
      <p:sp>
        <p:nvSpPr>
          <p:cNvPr id="6" name="TextBox 5">
            <a:extLst>
              <a:ext uri="{FF2B5EF4-FFF2-40B4-BE49-F238E27FC236}">
                <a16:creationId xmlns:a16="http://schemas.microsoft.com/office/drawing/2014/main" id="{CC2C585C-E326-48BB-9F7F-B10F8B94186E}"/>
              </a:ext>
            </a:extLst>
          </p:cNvPr>
          <p:cNvSpPr txBox="1"/>
          <p:nvPr/>
        </p:nvSpPr>
        <p:spPr>
          <a:xfrm>
            <a:off x="0" y="20173890"/>
            <a:ext cx="21305520" cy="40011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Trebuchet MS" panose="020B0603020202020204" pitchFamily="34" charset="0"/>
                <a:ea typeface="+mn-ea"/>
                <a:cs typeface="+mn-cs"/>
              </a:rPr>
              <a:t>Liu, F., </a:t>
            </a:r>
            <a:r>
              <a:rPr kumimoji="0" lang="en-US" sz="2000" b="0" i="0" u="none" strike="noStrike" kern="1200" cap="none" spc="0" normalizeH="0" baseline="0" noProof="0" err="1">
                <a:ln>
                  <a:noFill/>
                </a:ln>
                <a:solidFill>
                  <a:srgbClr val="000000"/>
                </a:solidFill>
                <a:effectLst/>
                <a:uLnTx/>
                <a:uFillTx/>
                <a:latin typeface="Trebuchet MS" panose="020B0603020202020204" pitchFamily="34" charset="0"/>
                <a:ea typeface="+mn-ea"/>
                <a:cs typeface="+mn-cs"/>
              </a:rPr>
              <a:t>Shareghi</a:t>
            </a:r>
            <a:r>
              <a:rPr kumimoji="0" lang="en-US" sz="2000" b="0" i="0" u="none" strike="noStrike" kern="1200" cap="none" spc="0" normalizeH="0" baseline="0" noProof="0">
                <a:ln>
                  <a:noFill/>
                </a:ln>
                <a:solidFill>
                  <a:srgbClr val="000000"/>
                </a:solidFill>
                <a:effectLst/>
                <a:uLnTx/>
                <a:uFillTx/>
                <a:latin typeface="Trebuchet MS" panose="020B0603020202020204" pitchFamily="34" charset="0"/>
                <a:ea typeface="+mn-ea"/>
                <a:cs typeface="+mn-cs"/>
              </a:rPr>
              <a:t>, E., Meng, Z., </a:t>
            </a:r>
            <a:r>
              <a:rPr kumimoji="0" lang="en-US" sz="2000" b="0" i="0" u="none" strike="noStrike" kern="1200" cap="none" spc="0" normalizeH="0" baseline="0" noProof="0" err="1">
                <a:ln>
                  <a:noFill/>
                </a:ln>
                <a:solidFill>
                  <a:srgbClr val="000000"/>
                </a:solidFill>
                <a:effectLst/>
                <a:uLnTx/>
                <a:uFillTx/>
                <a:latin typeface="Trebuchet MS" panose="020B0603020202020204" pitchFamily="34" charset="0"/>
                <a:ea typeface="+mn-ea"/>
                <a:cs typeface="+mn-cs"/>
              </a:rPr>
              <a:t>Basaldella</a:t>
            </a:r>
            <a:r>
              <a:rPr kumimoji="0" lang="en-US" sz="2000" b="0" i="0" u="none" strike="noStrike" kern="1200" cap="none" spc="0" normalizeH="0" baseline="0" noProof="0">
                <a:ln>
                  <a:noFill/>
                </a:ln>
                <a:solidFill>
                  <a:srgbClr val="000000"/>
                </a:solidFill>
                <a:effectLst/>
                <a:uLnTx/>
                <a:uFillTx/>
                <a:latin typeface="Trebuchet MS" panose="020B0603020202020204" pitchFamily="34" charset="0"/>
                <a:ea typeface="+mn-ea"/>
                <a:cs typeface="+mn-cs"/>
              </a:rPr>
              <a:t>, M. &amp; Collier, N. Self-Alignment Pretraining for Biomedical Entity Representations. </a:t>
            </a:r>
            <a:r>
              <a:rPr kumimoji="0" lang="en-US" sz="2000" b="0" i="1" u="none" strike="noStrike" kern="1200" cap="none" spc="0" normalizeH="0" baseline="0" noProof="0" err="1">
                <a:ln>
                  <a:noFill/>
                </a:ln>
                <a:solidFill>
                  <a:srgbClr val="000000"/>
                </a:solidFill>
                <a:effectLst/>
                <a:uLnTx/>
                <a:uFillTx/>
                <a:latin typeface="Trebuchet MS" panose="020B0603020202020204" pitchFamily="34" charset="0"/>
                <a:ea typeface="+mn-ea"/>
                <a:cs typeface="+mn-cs"/>
              </a:rPr>
              <a:t>arXiv</a:t>
            </a:r>
            <a:r>
              <a:rPr kumimoji="0" lang="en-US" sz="2000" b="0" i="1" u="none" strike="noStrike" kern="1200" cap="none" spc="0" normalizeH="0" baseline="0" noProof="0">
                <a:ln>
                  <a:noFill/>
                </a:ln>
                <a:solidFill>
                  <a:srgbClr val="000000"/>
                </a:solidFill>
                <a:effectLst/>
                <a:uLnTx/>
                <a:uFillTx/>
                <a:latin typeface="Trebuchet MS" panose="020B0603020202020204" pitchFamily="34" charset="0"/>
                <a:ea typeface="+mn-ea"/>
                <a:cs typeface="+mn-cs"/>
              </a:rPr>
              <a:t> [cs.CL]</a:t>
            </a:r>
            <a:r>
              <a:rPr kumimoji="0" lang="en-US" sz="2000" b="0" i="0" u="none" strike="noStrike" kern="1200" cap="none" spc="0" normalizeH="0" baseline="0" noProof="0">
                <a:ln>
                  <a:noFill/>
                </a:ln>
                <a:solidFill>
                  <a:srgbClr val="000000"/>
                </a:solidFill>
                <a:effectLst/>
                <a:uLnTx/>
                <a:uFillTx/>
                <a:latin typeface="Trebuchet MS" panose="020B0603020202020204" pitchFamily="34" charset="0"/>
                <a:ea typeface="+mn-ea"/>
                <a:cs typeface="+mn-cs"/>
              </a:rPr>
              <a:t> (2020)</a:t>
            </a:r>
          </a:p>
        </p:txBody>
      </p:sp>
      <p:pic>
        <p:nvPicPr>
          <p:cNvPr id="8" name="Picture 7">
            <a:extLst>
              <a:ext uri="{FF2B5EF4-FFF2-40B4-BE49-F238E27FC236}">
                <a16:creationId xmlns:a16="http://schemas.microsoft.com/office/drawing/2014/main" id="{8ECA3931-2F12-4B4B-ABA4-70A3B259F8F6}"/>
              </a:ext>
            </a:extLst>
          </p:cNvPr>
          <p:cNvPicPr>
            <a:picLocks noChangeAspect="1"/>
          </p:cNvPicPr>
          <p:nvPr/>
        </p:nvPicPr>
        <p:blipFill>
          <a:blip r:embed="rId3"/>
          <a:stretch>
            <a:fillRect/>
          </a:stretch>
        </p:blipFill>
        <p:spPr>
          <a:xfrm>
            <a:off x="17169598" y="4250247"/>
            <a:ext cx="17693687" cy="12073506"/>
          </a:xfrm>
          <a:prstGeom prst="rect">
            <a:avLst/>
          </a:prstGeom>
        </p:spPr>
      </p:pic>
      <p:pic>
        <p:nvPicPr>
          <p:cNvPr id="9" name="Picture 8" descr="Icon&#10;&#10;Description automatically generated">
            <a:extLst>
              <a:ext uri="{FF2B5EF4-FFF2-40B4-BE49-F238E27FC236}">
                <a16:creationId xmlns:a16="http://schemas.microsoft.com/office/drawing/2014/main" id="{DA75B1C3-58AD-4753-AEE0-2AB0FCFDE4CF}"/>
              </a:ext>
            </a:extLst>
          </p:cNvPr>
          <p:cNvPicPr>
            <a:picLocks noChangeAspect="1"/>
          </p:cNvPicPr>
          <p:nvPr/>
        </p:nvPicPr>
        <p:blipFill>
          <a:blip r:embed="rId4"/>
          <a:stretch>
            <a:fillRect/>
          </a:stretch>
        </p:blipFill>
        <p:spPr>
          <a:xfrm>
            <a:off x="2514600" y="9582912"/>
            <a:ext cx="13137777" cy="1408176"/>
          </a:xfrm>
          <a:prstGeom prst="rect">
            <a:avLst/>
          </a:prstGeom>
        </p:spPr>
      </p:pic>
    </p:spTree>
    <p:extLst>
      <p:ext uri="{BB962C8B-B14F-4D97-AF65-F5344CB8AC3E}">
        <p14:creationId xmlns:p14="http://schemas.microsoft.com/office/powerpoint/2010/main" val="3036203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2A835-5CB2-9F4C-BFD3-32B1F46A7BFE}"/>
              </a:ext>
            </a:extLst>
          </p:cNvPr>
          <p:cNvSpPr>
            <a:spLocks noGrp="1"/>
          </p:cNvSpPr>
          <p:nvPr>
            <p:ph type="title"/>
          </p:nvPr>
        </p:nvSpPr>
        <p:spPr/>
        <p:txBody>
          <a:bodyPr/>
          <a:lstStyle/>
          <a:p>
            <a:r>
              <a:rPr lang="en-US" dirty="0"/>
              <a:t>Let’s get started!</a:t>
            </a:r>
          </a:p>
        </p:txBody>
      </p:sp>
      <p:sp>
        <p:nvSpPr>
          <p:cNvPr id="4" name="Content Placeholder 3">
            <a:extLst>
              <a:ext uri="{FF2B5EF4-FFF2-40B4-BE49-F238E27FC236}">
                <a16:creationId xmlns:a16="http://schemas.microsoft.com/office/drawing/2014/main" id="{272B9353-B32C-3145-9496-93DA1C1EAAC0}"/>
              </a:ext>
            </a:extLst>
          </p:cNvPr>
          <p:cNvSpPr>
            <a:spLocks noGrp="1"/>
          </p:cNvSpPr>
          <p:nvPr>
            <p:ph idx="1"/>
          </p:nvPr>
        </p:nvSpPr>
        <p:spPr/>
        <p:txBody>
          <a:bodyPr/>
          <a:lstStyle/>
          <a:p>
            <a:r>
              <a:rPr lang="en-US" dirty="0"/>
              <a:t>All resources here  </a:t>
            </a:r>
            <a:r>
              <a:rPr lang="en-US" u="sng" dirty="0">
                <a:hlinkClick r:id="rId2" tooltip="https://github.com/BioITHackathons/Creating-Computable-Knowledge-from-Unstructured-Information"/>
              </a:rPr>
              <a:t>https://github.com/BioITHackathons/Creating-Computable-Knowledge-from-Unstructured-Information</a:t>
            </a:r>
            <a:r>
              <a:rPr lang="en-US" u="sng" dirty="0"/>
              <a:t> </a:t>
            </a:r>
          </a:p>
          <a:p>
            <a:r>
              <a:rPr lang="en-US" dirty="0"/>
              <a:t>AWS setup : use AWS credits to launch V100/A100 </a:t>
            </a:r>
            <a:r>
              <a:rPr lang="en-US" dirty="0" err="1"/>
              <a:t>nstances</a:t>
            </a:r>
            <a:r>
              <a:rPr lang="en-US" dirty="0"/>
              <a:t> (p3/p4d instances)</a:t>
            </a:r>
          </a:p>
          <a:p>
            <a:pPr lvl="1"/>
            <a:r>
              <a:rPr lang="en-US" dirty="0"/>
              <a:t>Once instance is launched, connect to your instance using its Public DNS</a:t>
            </a:r>
          </a:p>
          <a:p>
            <a:pPr lvl="2"/>
            <a:r>
              <a:rPr lang="en-US" dirty="0"/>
              <a:t> example : </a:t>
            </a:r>
            <a:r>
              <a:rPr lang="en-US" dirty="0" err="1"/>
              <a:t>ssh</a:t>
            </a:r>
            <a:r>
              <a:rPr lang="en-US" dirty="0"/>
              <a:t> -</a:t>
            </a:r>
            <a:r>
              <a:rPr lang="en-US" dirty="0" err="1"/>
              <a:t>i</a:t>
            </a:r>
            <a:r>
              <a:rPr lang="en-US" dirty="0"/>
              <a:t> "</a:t>
            </a:r>
            <a:r>
              <a:rPr lang="en-US" dirty="0" err="1"/>
              <a:t>bioitgen.pem</a:t>
            </a:r>
            <a:r>
              <a:rPr lang="en-US" dirty="0"/>
              <a:t>" </a:t>
            </a:r>
            <a:r>
              <a:rPr lang="en-US" dirty="0">
                <a:hlinkClick r:id="rId3"/>
              </a:rPr>
              <a:t>ubuntu@ec2-3-226-251-173.compute-1.amazonaws.com</a:t>
            </a:r>
            <a:endParaRPr lang="en-US" dirty="0"/>
          </a:p>
          <a:p>
            <a:pPr lvl="1"/>
            <a:r>
              <a:rPr lang="en-US" dirty="0">
                <a:latin typeface="Courier New" panose="02070309020205020404" pitchFamily="49" charset="0"/>
                <a:cs typeface="Courier New" panose="02070309020205020404" pitchFamily="49" charset="0"/>
              </a:rPr>
              <a:t>git clone </a:t>
            </a:r>
            <a:r>
              <a:rPr lang="en-US" dirty="0" err="1">
                <a:latin typeface="Courier New" panose="02070309020205020404" pitchFamily="49" charset="0"/>
                <a:cs typeface="Courier New" panose="02070309020205020404" pitchFamily="49" charset="0"/>
              </a:rPr>
              <a:t>git@github.com:NVIDIA</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NeMo.git</a:t>
            </a:r>
            <a:r>
              <a:rPr lang="en-US" dirty="0">
                <a:latin typeface="Courier New" panose="02070309020205020404" pitchFamily="49" charset="0"/>
                <a:cs typeface="Courier New" panose="02070309020205020404" pitchFamily="49" charset="0"/>
              </a:rPr>
              <a:t> --branch main </a:t>
            </a:r>
          </a:p>
          <a:p>
            <a:pPr lvl="1"/>
            <a:r>
              <a:rPr lang="en-US" dirty="0">
                <a:latin typeface="Courier New" panose="02070309020205020404" pitchFamily="49" charset="0"/>
                <a:cs typeface="Courier New" panose="02070309020205020404" pitchFamily="49" charset="0"/>
              </a:rPr>
              <a:t>git clone </a:t>
            </a:r>
            <a:r>
              <a:rPr lang="en-US" dirty="0">
                <a:latin typeface="Courier New" panose="02070309020205020404" pitchFamily="49" charset="0"/>
                <a:cs typeface="Courier New" panose="02070309020205020404" pitchFamily="49" charset="0"/>
                <a:hlinkClick r:id="rId2"/>
              </a:rPr>
              <a:t>https://github.com/BioITHackathons/Creating-Computable-Knowledge-from-Unstructured-Informatio</a:t>
            </a:r>
            <a:r>
              <a:rPr lang="en-US" dirty="0">
                <a:hlinkClick r:id="rId2"/>
              </a:rPr>
              <a:t>n</a:t>
            </a:r>
            <a:endParaRPr lang="en-US" dirty="0"/>
          </a:p>
          <a:p>
            <a:pPr lvl="1"/>
            <a:r>
              <a:rPr lang="en-US" dirty="0" err="1">
                <a:latin typeface="Courier New" panose="02070309020205020404" pitchFamily="49" charset="0"/>
                <a:cs typeface="Courier New" panose="02070309020205020404" pitchFamily="49" charset="0"/>
              </a:rPr>
              <a:t>sudo</a:t>
            </a:r>
            <a:r>
              <a:rPr lang="en-US" dirty="0">
                <a:latin typeface="Courier New" panose="02070309020205020404" pitchFamily="49" charset="0"/>
                <a:cs typeface="Courier New" panose="02070309020205020404" pitchFamily="49" charset="0"/>
              </a:rPr>
              <a:t> DOCKER_BUILDKIT=1 docker build -f </a:t>
            </a:r>
            <a:r>
              <a:rPr lang="en-US" dirty="0" err="1">
                <a:latin typeface="Courier New" panose="02070309020205020404" pitchFamily="49" charset="0"/>
                <a:cs typeface="Courier New" panose="02070309020205020404" pitchFamily="49" charset="0"/>
              </a:rPr>
              <a:t>Dockerfile</a:t>
            </a:r>
            <a:r>
              <a:rPr lang="en-US" dirty="0">
                <a:latin typeface="Courier New" panose="02070309020205020404" pitchFamily="49" charset="0"/>
                <a:cs typeface="Courier New" panose="02070309020205020404" pitchFamily="49" charset="0"/>
              </a:rPr>
              <a:t> -t </a:t>
            </a:r>
            <a:r>
              <a:rPr lang="en-US" dirty="0" err="1">
                <a:latin typeface="Courier New" panose="02070309020205020404" pitchFamily="49" charset="0"/>
                <a:cs typeface="Courier New" panose="02070309020205020404" pitchFamily="49" charset="0"/>
              </a:rPr>
              <a:t>nemo_containers:nemo_main</a:t>
            </a:r>
            <a:r>
              <a:rPr lang="en-US" dirty="0">
                <a:latin typeface="Courier New" panose="02070309020205020404" pitchFamily="49" charset="0"/>
                <a:cs typeface="Courier New" panose="02070309020205020404" pitchFamily="49" charset="0"/>
              </a:rPr>
              <a:t> .</a:t>
            </a:r>
          </a:p>
          <a:p>
            <a:pPr lvl="1"/>
            <a:r>
              <a:rPr lang="en-US" dirty="0">
                <a:latin typeface="Courier New" panose="02070309020205020404" pitchFamily="49" charset="0"/>
                <a:cs typeface="Courier New" panose="02070309020205020404" pitchFamily="49" charset="0"/>
              </a:rPr>
              <a:t>docker run --</a:t>
            </a:r>
            <a:r>
              <a:rPr lang="en-US" dirty="0" err="1">
                <a:latin typeface="Courier New" panose="02070309020205020404" pitchFamily="49" charset="0"/>
                <a:cs typeface="Courier New" panose="02070309020205020404" pitchFamily="49" charset="0"/>
              </a:rPr>
              <a:t>gpus</a:t>
            </a:r>
            <a:r>
              <a:rPr lang="en-US" dirty="0">
                <a:latin typeface="Courier New" panose="02070309020205020404" pitchFamily="49" charset="0"/>
                <a:cs typeface="Courier New" panose="02070309020205020404" pitchFamily="49" charset="0"/>
              </a:rPr>
              <a:t> all -it --</a:t>
            </a:r>
            <a:r>
              <a:rPr lang="en-US" dirty="0" err="1">
                <a:latin typeface="Courier New" panose="02070309020205020404" pitchFamily="49" charset="0"/>
                <a:cs typeface="Courier New" panose="02070309020205020404" pitchFamily="49" charset="0"/>
              </a:rPr>
              <a:t>shm</a:t>
            </a:r>
            <a:r>
              <a:rPr lang="en-US" dirty="0">
                <a:latin typeface="Courier New" panose="02070309020205020404" pitchFamily="49" charset="0"/>
                <a:cs typeface="Courier New" panose="02070309020205020404" pitchFamily="49" charset="0"/>
              </a:rPr>
              <a:t>-size=8g -p 8888:8888 -p 6006:6006 --</a:t>
            </a:r>
            <a:r>
              <a:rPr lang="en-US" dirty="0" err="1">
                <a:latin typeface="Courier New" panose="02070309020205020404" pitchFamily="49" charset="0"/>
                <a:cs typeface="Courier New" panose="02070309020205020404" pitchFamily="49" charset="0"/>
              </a:rPr>
              <a:t>ulimit</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memlock</a:t>
            </a:r>
            <a:r>
              <a:rPr lang="en-US" dirty="0">
                <a:latin typeface="Courier New" panose="02070309020205020404" pitchFamily="49" charset="0"/>
                <a:cs typeface="Courier New" panose="02070309020205020404" pitchFamily="49" charset="0"/>
              </a:rPr>
              <a:t>=-1 --</a:t>
            </a:r>
            <a:r>
              <a:rPr lang="en-US" dirty="0" err="1">
                <a:latin typeface="Courier New" panose="02070309020205020404" pitchFamily="49" charset="0"/>
                <a:cs typeface="Courier New" panose="02070309020205020404" pitchFamily="49" charset="0"/>
              </a:rPr>
              <a:t>ulimit</a:t>
            </a:r>
            <a:r>
              <a:rPr lang="en-US" dirty="0">
                <a:latin typeface="Courier New" panose="02070309020205020404" pitchFamily="49" charset="0"/>
                <a:cs typeface="Courier New" panose="02070309020205020404" pitchFamily="49" charset="0"/>
              </a:rPr>
              <a:t> stack=67108864 </a:t>
            </a:r>
            <a:r>
              <a:rPr lang="en-US" dirty="0" err="1">
                <a:latin typeface="Courier New" panose="02070309020205020404" pitchFamily="49" charset="0"/>
                <a:cs typeface="Courier New" panose="02070309020205020404" pitchFamily="49" charset="0"/>
              </a:rPr>
              <a:t>nemo_containers:nemo_main</a:t>
            </a:r>
            <a:endParaRPr lang="en-US" dirty="0">
              <a:latin typeface="Courier New" panose="02070309020205020404" pitchFamily="49" charset="0"/>
              <a:cs typeface="Courier New" panose="02070309020205020404" pitchFamily="49" charset="0"/>
            </a:endParaRPr>
          </a:p>
          <a:p>
            <a:pPr lvl="1"/>
            <a:r>
              <a:rPr lang="en-US" dirty="0"/>
              <a:t>set </a:t>
            </a:r>
            <a:r>
              <a:rPr lang="en-US" dirty="0" err="1"/>
              <a:t>jupyter</a:t>
            </a:r>
            <a:r>
              <a:rPr lang="en-US" dirty="0"/>
              <a:t> notebook credentials inside the container (either hashed or automatic per </a:t>
            </a:r>
            <a:r>
              <a:rPr lang="en-US" u="sng" dirty="0">
                <a:hlinkClick r:id="rId4"/>
              </a:rPr>
              <a:t>https://jupyter-notebook.readthedocs.io/en/stable/public_server.html</a:t>
            </a:r>
            <a:r>
              <a:rPr lang="en-US" dirty="0"/>
              <a:t> )</a:t>
            </a:r>
          </a:p>
          <a:p>
            <a:pPr lvl="1"/>
            <a:r>
              <a:rPr lang="en-US" dirty="0"/>
              <a:t>set up SSL</a:t>
            </a:r>
          </a:p>
          <a:p>
            <a:pPr lvl="2"/>
            <a:r>
              <a:rPr lang="en-US" dirty="0" err="1">
                <a:latin typeface="Courier New" panose="02070309020205020404" pitchFamily="49" charset="0"/>
                <a:cs typeface="Courier New" panose="02070309020205020404" pitchFamily="49" charset="0"/>
              </a:rPr>
              <a:t>mkdir</a:t>
            </a:r>
            <a:r>
              <a:rPr lang="en-US" dirty="0">
                <a:latin typeface="Courier New" panose="02070309020205020404" pitchFamily="49" charset="0"/>
                <a:cs typeface="Courier New" panose="02070309020205020404" pitchFamily="49" charset="0"/>
              </a:rPr>
              <a:t> certs </a:t>
            </a:r>
          </a:p>
          <a:p>
            <a:pPr lvl="2"/>
            <a:r>
              <a:rPr lang="en-US" dirty="0">
                <a:latin typeface="Courier New" panose="02070309020205020404" pitchFamily="49" charset="0"/>
                <a:cs typeface="Courier New" panose="02070309020205020404" pitchFamily="49" charset="0"/>
              </a:rPr>
              <a:t>cd certs </a:t>
            </a:r>
          </a:p>
          <a:p>
            <a:pPr lvl="2"/>
            <a:r>
              <a:rPr lang="en-US" dirty="0" err="1">
                <a:latin typeface="Courier New" panose="02070309020205020404" pitchFamily="49" charset="0"/>
                <a:cs typeface="Courier New" panose="02070309020205020404" pitchFamily="49" charset="0"/>
              </a:rPr>
              <a:t>sudo</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openssl</a:t>
            </a:r>
            <a:r>
              <a:rPr lang="en-US" dirty="0">
                <a:latin typeface="Courier New" panose="02070309020205020404" pitchFamily="49" charset="0"/>
                <a:cs typeface="Courier New" panose="02070309020205020404" pitchFamily="49" charset="0"/>
              </a:rPr>
              <a:t> req -x509 -nodes -days 365 -</a:t>
            </a:r>
            <a:r>
              <a:rPr lang="en-US" dirty="0" err="1">
                <a:latin typeface="Courier New" panose="02070309020205020404" pitchFamily="49" charset="0"/>
                <a:cs typeface="Courier New" panose="02070309020205020404" pitchFamily="49" charset="0"/>
              </a:rPr>
              <a:t>newkey</a:t>
            </a:r>
            <a:r>
              <a:rPr lang="en-US" dirty="0">
                <a:latin typeface="Courier New" panose="02070309020205020404" pitchFamily="49" charset="0"/>
                <a:cs typeface="Courier New" panose="02070309020205020404" pitchFamily="49" charset="0"/>
              </a:rPr>
              <a:t> rsa:2048 -</a:t>
            </a:r>
            <a:r>
              <a:rPr lang="en-US" dirty="0" err="1">
                <a:latin typeface="Courier New" panose="02070309020205020404" pitchFamily="49" charset="0"/>
                <a:cs typeface="Courier New" panose="02070309020205020404" pitchFamily="49" charset="0"/>
              </a:rPr>
              <a:t>keyout</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mycert.pem</a:t>
            </a:r>
            <a:r>
              <a:rPr lang="en-US" dirty="0">
                <a:latin typeface="Courier New" panose="02070309020205020404" pitchFamily="49" charset="0"/>
                <a:cs typeface="Courier New" panose="02070309020205020404" pitchFamily="49" charset="0"/>
              </a:rPr>
              <a:t> -out </a:t>
            </a:r>
            <a:r>
              <a:rPr lang="en-US" dirty="0" err="1">
                <a:latin typeface="Courier New" panose="02070309020205020404" pitchFamily="49" charset="0"/>
                <a:cs typeface="Courier New" panose="02070309020205020404" pitchFamily="49" charset="0"/>
              </a:rPr>
              <a:t>mycert.pem</a:t>
            </a:r>
            <a:r>
              <a:rPr lang="en-US" dirty="0">
                <a:latin typeface="Courier New" panose="02070309020205020404" pitchFamily="49" charset="0"/>
                <a:cs typeface="Courier New" panose="02070309020205020404" pitchFamily="49" charset="0"/>
              </a:rPr>
              <a:t> </a:t>
            </a:r>
          </a:p>
          <a:p>
            <a:pPr lvl="2"/>
            <a:r>
              <a:rPr lang="en-US" dirty="0" err="1">
                <a:latin typeface="Courier New" panose="02070309020205020404" pitchFamily="49" charset="0"/>
                <a:cs typeface="Courier New" panose="02070309020205020404" pitchFamily="49" charset="0"/>
              </a:rPr>
              <a:t>sudo</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chown</a:t>
            </a:r>
            <a:r>
              <a:rPr lang="en-US" dirty="0">
                <a:latin typeface="Courier New" panose="02070309020205020404" pitchFamily="49" charset="0"/>
                <a:cs typeface="Courier New" panose="02070309020205020404" pitchFamily="49" charset="0"/>
              </a:rPr>
              <a:t> $USER:$USER </a:t>
            </a:r>
            <a:r>
              <a:rPr lang="en-US" dirty="0" err="1">
                <a:latin typeface="Courier New" panose="02070309020205020404" pitchFamily="49" charset="0"/>
                <a:cs typeface="Courier New" panose="02070309020205020404" pitchFamily="49" charset="0"/>
              </a:rPr>
              <a:t>mycert.pem</a:t>
            </a:r>
            <a:r>
              <a:rPr lang="en-US" dirty="0">
                <a:latin typeface="Courier New" panose="02070309020205020404" pitchFamily="49" charset="0"/>
                <a:cs typeface="Courier New" panose="02070309020205020404" pitchFamily="49" charset="0"/>
              </a:rPr>
              <a:t> </a:t>
            </a:r>
          </a:p>
          <a:p>
            <a:pPr lvl="2"/>
            <a:r>
              <a:rPr lang="en-US" dirty="0">
                <a:latin typeface="Courier New" panose="02070309020205020404" pitchFamily="49" charset="0"/>
                <a:cs typeface="Courier New" panose="02070309020205020404" pitchFamily="49" charset="0"/>
              </a:rPr>
              <a:t>cd ..</a:t>
            </a:r>
          </a:p>
          <a:p>
            <a:pPr lvl="1"/>
            <a:r>
              <a:rPr lang="en-US" dirty="0">
                <a:latin typeface="Trebuchet MS" panose="020B0703020202090204" pitchFamily="34" charset="0"/>
                <a:cs typeface="Courier New" panose="02070309020205020404" pitchFamily="49" charset="0"/>
              </a:rPr>
              <a:t>Modify</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jupyter_server_config.py</a:t>
            </a:r>
            <a:endParaRPr lang="en-US" dirty="0">
              <a:latin typeface="Courier New" panose="02070309020205020404" pitchFamily="49" charset="0"/>
              <a:cs typeface="Courier New" panose="02070309020205020404" pitchFamily="49" charset="0"/>
            </a:endParaRPr>
          </a:p>
          <a:p>
            <a:pPr lvl="2"/>
            <a:r>
              <a:rPr lang="en-US" dirty="0">
                <a:latin typeface="Courier New" panose="02070309020205020404" pitchFamily="49" charset="0"/>
                <a:cs typeface="Courier New" panose="02070309020205020404" pitchFamily="49" charset="0"/>
              </a:rPr>
              <a:t>c = </a:t>
            </a:r>
            <a:r>
              <a:rPr lang="en-US" dirty="0" err="1">
                <a:latin typeface="Courier New" panose="02070309020205020404" pitchFamily="49" charset="0"/>
                <a:cs typeface="Courier New" panose="02070309020205020404" pitchFamily="49" charset="0"/>
              </a:rPr>
              <a:t>get_config</a:t>
            </a:r>
            <a:r>
              <a:rPr lang="en-US" dirty="0">
                <a:latin typeface="Courier New" panose="02070309020205020404" pitchFamily="49" charset="0"/>
                <a:cs typeface="Courier New" panose="02070309020205020404" pitchFamily="49" charset="0"/>
              </a:rPr>
              <a:t>() </a:t>
            </a:r>
          </a:p>
          <a:p>
            <a:pPr lvl="2"/>
            <a:r>
              <a:rPr lang="en-US" dirty="0" err="1">
                <a:latin typeface="Courier New" panose="02070309020205020404" pitchFamily="49" charset="0"/>
                <a:cs typeface="Courier New" panose="02070309020205020404" pitchFamily="49" charset="0"/>
              </a:rPr>
              <a:t>c.ServerApp.certfile</a:t>
            </a:r>
            <a:r>
              <a:rPr lang="en-US" dirty="0">
                <a:latin typeface="Courier New" panose="02070309020205020404" pitchFamily="49" charset="0"/>
                <a:cs typeface="Courier New" panose="02070309020205020404" pitchFamily="49" charset="0"/>
              </a:rPr>
              <a:t> = u'/home/ubuntu/certs/</a:t>
            </a:r>
            <a:r>
              <a:rPr lang="en-US" dirty="0" err="1">
                <a:latin typeface="Courier New" panose="02070309020205020404" pitchFamily="49" charset="0"/>
                <a:cs typeface="Courier New" panose="02070309020205020404" pitchFamily="49" charset="0"/>
              </a:rPr>
              <a:t>mycert.pem</a:t>
            </a:r>
            <a:r>
              <a:rPr lang="en-US" dirty="0">
                <a:latin typeface="Courier New" panose="02070309020205020404" pitchFamily="49" charset="0"/>
                <a:cs typeface="Courier New" panose="02070309020205020404" pitchFamily="49" charset="0"/>
              </a:rPr>
              <a:t>’ </a:t>
            </a:r>
          </a:p>
          <a:p>
            <a:pPr lvl="2"/>
            <a:r>
              <a:rPr lang="en-US" dirty="0" err="1">
                <a:latin typeface="Courier New" panose="02070309020205020404" pitchFamily="49" charset="0"/>
                <a:cs typeface="Courier New" panose="02070309020205020404" pitchFamily="49" charset="0"/>
              </a:rPr>
              <a:t>c.ServerApp.ip</a:t>
            </a:r>
            <a:r>
              <a:rPr lang="en-US" dirty="0">
                <a:latin typeface="Courier New" panose="02070309020205020404" pitchFamily="49" charset="0"/>
                <a:cs typeface="Courier New" panose="02070309020205020404" pitchFamily="49" charset="0"/>
              </a:rPr>
              <a:t> = '*' </a:t>
            </a:r>
            <a:r>
              <a:rPr lang="en-US" dirty="0" err="1">
                <a:latin typeface="Courier New" panose="02070309020205020404" pitchFamily="49" charset="0"/>
                <a:cs typeface="Courier New" panose="02070309020205020404" pitchFamily="49" charset="0"/>
              </a:rPr>
              <a:t>c.ServerApp.password</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u'YOUR_PASSWORD</a:t>
            </a:r>
            <a:r>
              <a:rPr lang="en-US" dirty="0">
                <a:latin typeface="Courier New" panose="02070309020205020404" pitchFamily="49" charset="0"/>
                <a:cs typeface="Courier New" panose="02070309020205020404" pitchFamily="49" charset="0"/>
              </a:rPr>
              <a:t>’ </a:t>
            </a:r>
          </a:p>
          <a:p>
            <a:pPr lvl="2"/>
            <a:r>
              <a:rPr lang="en-US" dirty="0" err="1">
                <a:latin typeface="Courier New" panose="02070309020205020404" pitchFamily="49" charset="0"/>
                <a:cs typeface="Courier New" panose="02070309020205020404" pitchFamily="49" charset="0"/>
              </a:rPr>
              <a:t>c.ServerApp.port</a:t>
            </a:r>
            <a:r>
              <a:rPr lang="en-US" dirty="0">
                <a:latin typeface="Courier New" panose="02070309020205020404" pitchFamily="49" charset="0"/>
                <a:cs typeface="Courier New" panose="02070309020205020404" pitchFamily="49" charset="0"/>
              </a:rPr>
              <a:t> = 8888</a:t>
            </a:r>
          </a:p>
        </p:txBody>
      </p:sp>
    </p:spTree>
    <p:extLst>
      <p:ext uri="{BB962C8B-B14F-4D97-AF65-F5344CB8AC3E}">
        <p14:creationId xmlns:p14="http://schemas.microsoft.com/office/powerpoint/2010/main" val="21295739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2A835-5CB2-9F4C-BFD3-32B1F46A7BFE}"/>
              </a:ext>
            </a:extLst>
          </p:cNvPr>
          <p:cNvSpPr>
            <a:spLocks noGrp="1"/>
          </p:cNvSpPr>
          <p:nvPr>
            <p:ph type="title"/>
          </p:nvPr>
        </p:nvSpPr>
        <p:spPr/>
        <p:txBody>
          <a:bodyPr/>
          <a:lstStyle/>
          <a:p>
            <a:r>
              <a:rPr lang="en-US" dirty="0"/>
              <a:t>Let’s get started!</a:t>
            </a:r>
          </a:p>
        </p:txBody>
      </p:sp>
      <p:sp>
        <p:nvSpPr>
          <p:cNvPr id="4" name="Content Placeholder 3">
            <a:extLst>
              <a:ext uri="{FF2B5EF4-FFF2-40B4-BE49-F238E27FC236}">
                <a16:creationId xmlns:a16="http://schemas.microsoft.com/office/drawing/2014/main" id="{272B9353-B32C-3145-9496-93DA1C1EAAC0}"/>
              </a:ext>
            </a:extLst>
          </p:cNvPr>
          <p:cNvSpPr>
            <a:spLocks noGrp="1"/>
          </p:cNvSpPr>
          <p:nvPr>
            <p:ph idx="1"/>
          </p:nvPr>
        </p:nvSpPr>
        <p:spPr/>
        <p:txBody>
          <a:bodyPr/>
          <a:lstStyle/>
          <a:p>
            <a:r>
              <a:rPr lang="en-US" dirty="0" err="1">
                <a:latin typeface="Courier New" panose="02070309020205020404" pitchFamily="49" charset="0"/>
                <a:cs typeface="Courier New" panose="02070309020205020404" pitchFamily="49" charset="0"/>
              </a:rPr>
              <a:t>jupyter</a:t>
            </a:r>
            <a:r>
              <a:rPr lang="en-US" dirty="0">
                <a:latin typeface="Courier New" panose="02070309020205020404" pitchFamily="49" charset="0"/>
                <a:cs typeface="Courier New" panose="02070309020205020404" pitchFamily="49" charset="0"/>
              </a:rPr>
              <a:t> lab --no-browser</a:t>
            </a:r>
          </a:p>
          <a:p>
            <a:r>
              <a:rPr lang="en-US" dirty="0">
                <a:latin typeface="Trebuchet MS" panose="020B0703020202090204" pitchFamily="34" charset="0"/>
                <a:cs typeface="Courier New" panose="02070309020205020404" pitchFamily="49" charset="0"/>
              </a:rPr>
              <a:t>Open </a:t>
            </a:r>
            <a:r>
              <a:rPr lang="en-US" dirty="0">
                <a:hlinkClick r:id="rId2"/>
              </a:rPr>
              <a:t>https://PUBLIC_IP_AWS_INSTANCE:8888/?token=77d8d813072c113240e7cf15a7c95089f45f8abf5b82e4d6</a:t>
            </a:r>
            <a:r>
              <a:rPr lang="en-US" dirty="0"/>
              <a:t> in your browser (make sure you have set up TCP with 8888 in you security groups)</a:t>
            </a:r>
          </a:p>
          <a:p>
            <a:r>
              <a:rPr lang="en-US" dirty="0">
                <a:latin typeface="Trebuchet MS" panose="020B0703020202090204" pitchFamily="34" charset="0"/>
                <a:cs typeface="Courier New" panose="02070309020205020404" pitchFamily="49" charset="0"/>
              </a:rPr>
              <a:t>Navigate through labs</a:t>
            </a:r>
          </a:p>
          <a:p>
            <a:endParaRPr lang="en-US" dirty="0">
              <a:latin typeface="Trebuchet MS" panose="020B0703020202090204" pitchFamily="34" charset="0"/>
              <a:cs typeface="Courier New" panose="02070309020205020404" pitchFamily="49" charset="0"/>
            </a:endParaRPr>
          </a:p>
          <a:p>
            <a:endParaRPr lang="en-US" dirty="0">
              <a:latin typeface="Trebuchet MS" panose="020B0703020202090204" pitchFamily="34" charset="0"/>
              <a:cs typeface="Courier New" panose="02070309020205020404" pitchFamily="49" charset="0"/>
            </a:endParaRPr>
          </a:p>
        </p:txBody>
      </p:sp>
    </p:spTree>
    <p:extLst>
      <p:ext uri="{BB962C8B-B14F-4D97-AF65-F5344CB8AC3E}">
        <p14:creationId xmlns:p14="http://schemas.microsoft.com/office/powerpoint/2010/main" val="18975351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2A835-5CB2-9F4C-BFD3-32B1F46A7BFE}"/>
              </a:ext>
            </a:extLst>
          </p:cNvPr>
          <p:cNvSpPr>
            <a:spLocks noGrp="1"/>
          </p:cNvSpPr>
          <p:nvPr>
            <p:ph type="title"/>
          </p:nvPr>
        </p:nvSpPr>
        <p:spPr/>
        <p:txBody>
          <a:bodyPr/>
          <a:lstStyle/>
          <a:p>
            <a:r>
              <a:rPr lang="en-US" dirty="0"/>
              <a:t>Let’s get started!</a:t>
            </a:r>
          </a:p>
        </p:txBody>
      </p:sp>
      <p:sp>
        <p:nvSpPr>
          <p:cNvPr id="3" name="Text Placeholder 2">
            <a:extLst>
              <a:ext uri="{FF2B5EF4-FFF2-40B4-BE49-F238E27FC236}">
                <a16:creationId xmlns:a16="http://schemas.microsoft.com/office/drawing/2014/main" id="{860A7469-DBC0-9244-8867-17645B0107BC}"/>
              </a:ext>
            </a:extLst>
          </p:cNvPr>
          <p:cNvSpPr>
            <a:spLocks noGrp="1"/>
          </p:cNvSpPr>
          <p:nvPr>
            <p:ph type="body" sz="quarter" idx="10"/>
          </p:nvPr>
        </p:nvSpPr>
        <p:spPr/>
        <p:txBody>
          <a:bodyPr/>
          <a:lstStyle/>
          <a:p>
            <a:r>
              <a:rPr lang="en-US" dirty="0"/>
              <a:t>X-labs setup</a:t>
            </a:r>
          </a:p>
        </p:txBody>
      </p:sp>
      <p:sp>
        <p:nvSpPr>
          <p:cNvPr id="4" name="Content Placeholder 3">
            <a:extLst>
              <a:ext uri="{FF2B5EF4-FFF2-40B4-BE49-F238E27FC236}">
                <a16:creationId xmlns:a16="http://schemas.microsoft.com/office/drawing/2014/main" id="{272B9353-B32C-3145-9496-93DA1C1EAAC0}"/>
              </a:ext>
            </a:extLst>
          </p:cNvPr>
          <p:cNvSpPr>
            <a:spLocks noGrp="1"/>
          </p:cNvSpPr>
          <p:nvPr>
            <p:ph idx="1"/>
          </p:nvPr>
        </p:nvSpPr>
        <p:spPr/>
        <p:txBody>
          <a:bodyPr/>
          <a:lstStyle/>
          <a:p>
            <a:r>
              <a:rPr lang="en-US" dirty="0">
                <a:latin typeface="Trebuchet MS" panose="020B0703020202090204" pitchFamily="34" charset="0"/>
                <a:cs typeface="Courier New" panose="02070309020205020404" pitchFamily="49" charset="0"/>
              </a:rPr>
              <a:t>Go to </a:t>
            </a:r>
            <a:r>
              <a:rPr lang="en-US" dirty="0">
                <a:latin typeface="Trebuchet MS" panose="020B0703020202090204" pitchFamily="34" charset="0"/>
                <a:cs typeface="Courier New" panose="02070309020205020404" pitchFamily="49" charset="0"/>
                <a:hlinkClick r:id="rId2"/>
              </a:rPr>
              <a:t>http://courses.nvidia.com/join</a:t>
            </a:r>
            <a:r>
              <a:rPr lang="en-US" dirty="0">
                <a:latin typeface="Trebuchet MS" panose="020B0703020202090204" pitchFamily="34" charset="0"/>
                <a:cs typeface="Courier New" panose="02070309020205020404" pitchFamily="49" charset="0"/>
              </a:rPr>
              <a:t> to create/login to your DLI account</a:t>
            </a:r>
          </a:p>
          <a:p>
            <a:r>
              <a:rPr lang="en-US" dirty="0">
                <a:latin typeface="Trebuchet MS" panose="020B0703020202090204" pitchFamily="34" charset="0"/>
                <a:cs typeface="Courier New" panose="02070309020205020404" pitchFamily="49" charset="0"/>
              </a:rPr>
              <a:t>Go to </a:t>
            </a:r>
            <a:r>
              <a:rPr lang="en-US" dirty="0">
                <a:hlinkClick r:id="rId3"/>
              </a:rPr>
              <a:t>courses.nvidia.com/dli-event</a:t>
            </a:r>
            <a:r>
              <a:rPr lang="en-US" dirty="0"/>
              <a:t> </a:t>
            </a:r>
          </a:p>
          <a:p>
            <a:r>
              <a:rPr lang="en-US" dirty="0">
                <a:latin typeface="Trebuchet MS" panose="020B0703020202090204" pitchFamily="34" charset="0"/>
                <a:cs typeface="Courier New" panose="02070309020205020404" pitchFamily="49" charset="0"/>
              </a:rPr>
              <a:t>Add </a:t>
            </a:r>
            <a:r>
              <a:rPr lang="en-US" dirty="0"/>
              <a:t>CLARA_NLP_MA22 as an event code , launch the V100 GPU instance, navigate through labs</a:t>
            </a:r>
            <a:endParaRPr lang="en-US" dirty="0">
              <a:latin typeface="Trebuchet MS" panose="020B0703020202090204" pitchFamily="34" charset="0"/>
              <a:cs typeface="Courier New" panose="02070309020205020404" pitchFamily="49" charset="0"/>
            </a:endParaRPr>
          </a:p>
        </p:txBody>
      </p:sp>
    </p:spTree>
    <p:extLst>
      <p:ext uri="{BB962C8B-B14F-4D97-AF65-F5344CB8AC3E}">
        <p14:creationId xmlns:p14="http://schemas.microsoft.com/office/powerpoint/2010/main" val="4045050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1371600" y="13369654"/>
            <a:ext cx="20167600" cy="5943600"/>
          </a:xfrm>
        </p:spPr>
        <p:txBody>
          <a:bodyPr/>
          <a:lstStyle/>
          <a:p>
            <a:r>
              <a:rPr lang="en-US" dirty="0"/>
              <a:t>Exploring a biomedical Use Case: Subtyping Colorectal Cancer for precision treatment</a:t>
            </a:r>
          </a:p>
        </p:txBody>
      </p:sp>
      <p:sp>
        <p:nvSpPr>
          <p:cNvPr id="2" name="TextBox 1">
            <a:extLst>
              <a:ext uri="{FF2B5EF4-FFF2-40B4-BE49-F238E27FC236}">
                <a16:creationId xmlns:a16="http://schemas.microsoft.com/office/drawing/2014/main" id="{3E395293-DE1C-564F-B755-0B7B7C551EF5}"/>
              </a:ext>
            </a:extLst>
          </p:cNvPr>
          <p:cNvSpPr txBox="1"/>
          <p:nvPr/>
        </p:nvSpPr>
        <p:spPr>
          <a:xfrm>
            <a:off x="13613829" y="14793686"/>
            <a:ext cx="530916" cy="707886"/>
          </a:xfrm>
          <a:prstGeom prst="rect">
            <a:avLst/>
          </a:prstGeom>
          <a:noFill/>
        </p:spPr>
        <p:txBody>
          <a:bodyPr wrap="none" rtlCol="0">
            <a:spAutoFit/>
          </a:bodyPr>
          <a:lstStyle/>
          <a:p>
            <a:pPr algn="ctr"/>
            <a:r>
              <a:rPr lang="en-US" sz="4000" dirty="0">
                <a:solidFill>
                  <a:schemeClr val="bg1"/>
                </a:solidFill>
                <a:latin typeface="Trebuchet MS" panose="020B0603020202020204" pitchFamily="34" charset="0"/>
              </a:rPr>
              <a:t>O</a:t>
            </a:r>
          </a:p>
        </p:txBody>
      </p:sp>
    </p:spTree>
    <p:extLst>
      <p:ext uri="{BB962C8B-B14F-4D97-AF65-F5344CB8AC3E}">
        <p14:creationId xmlns:p14="http://schemas.microsoft.com/office/powerpoint/2010/main" val="27285441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15"/>
        <p:cNvGrpSpPr/>
        <p:nvPr/>
      </p:nvGrpSpPr>
      <p:grpSpPr>
        <a:xfrm>
          <a:off x="0" y="0"/>
          <a:ext cx="0" cy="0"/>
          <a:chOff x="0" y="0"/>
          <a:chExt cx="0" cy="0"/>
        </a:xfrm>
      </p:grpSpPr>
      <p:sp>
        <p:nvSpPr>
          <p:cNvPr id="2316" name="Google Shape;2316;p4"/>
          <p:cNvSpPr txBox="1">
            <a:spLocks noGrp="1"/>
          </p:cNvSpPr>
          <p:nvPr>
            <p:ph type="ctrTitle"/>
          </p:nvPr>
        </p:nvSpPr>
        <p:spPr>
          <a:xfrm>
            <a:off x="1246832" y="2978300"/>
            <a:ext cx="34082400" cy="8210400"/>
          </a:xfrm>
          <a:prstGeom prst="rect">
            <a:avLst/>
          </a:prstGeom>
          <a:noFill/>
          <a:ln>
            <a:noFill/>
          </a:ln>
        </p:spPr>
        <p:txBody>
          <a:bodyPr spcFirstLastPara="1" vert="horz" wrap="square" lIns="365700" tIns="365700" rIns="365700" bIns="365700" rtlCol="0" anchor="b" anchorCtr="0">
            <a:normAutofit/>
          </a:bodyPr>
          <a:lstStyle/>
          <a:p>
            <a:pPr algn="ctr">
              <a:lnSpc>
                <a:spcPct val="100000"/>
              </a:lnSpc>
              <a:spcBef>
                <a:spcPts val="0"/>
              </a:spcBef>
              <a:buSzPts val="5200"/>
            </a:pPr>
            <a:r>
              <a:rPr lang="en"/>
              <a:t>Subsetting Patient Etiologies</a:t>
            </a:r>
            <a:endParaRPr/>
          </a:p>
        </p:txBody>
      </p:sp>
      <p:sp>
        <p:nvSpPr>
          <p:cNvPr id="2317" name="Google Shape;2317;p4"/>
          <p:cNvSpPr txBox="1">
            <a:spLocks noGrp="1"/>
          </p:cNvSpPr>
          <p:nvPr>
            <p:ph type="subTitle" idx="1"/>
          </p:nvPr>
        </p:nvSpPr>
        <p:spPr>
          <a:xfrm>
            <a:off x="1246800" y="11336500"/>
            <a:ext cx="34082400" cy="3170400"/>
          </a:xfrm>
          <a:prstGeom prst="rect">
            <a:avLst/>
          </a:prstGeom>
          <a:noFill/>
          <a:ln>
            <a:noFill/>
          </a:ln>
        </p:spPr>
        <p:txBody>
          <a:bodyPr spcFirstLastPara="1" wrap="square" lIns="365700" tIns="365700" rIns="365700" bIns="365700" anchor="t" anchorCtr="0">
            <a:normAutofit/>
          </a:bodyPr>
          <a:lstStyle/>
          <a:p>
            <a:pPr algn="ctr">
              <a:lnSpc>
                <a:spcPct val="100000"/>
              </a:lnSpc>
              <a:spcBef>
                <a:spcPts val="0"/>
              </a:spcBef>
              <a:buSzPct val="117646"/>
            </a:pPr>
            <a:r>
              <a:rPr lang="en"/>
              <a:t>Anastazie, Ondrej, Gervaise, Junayed, Ben, External Collaborators </a:t>
            </a:r>
            <a:endParaRPr/>
          </a:p>
        </p:txBody>
      </p:sp>
      <p:pic>
        <p:nvPicPr>
          <p:cNvPr id="2318" name="Google Shape;2318;p4"/>
          <p:cNvPicPr preferRelativeResize="0"/>
          <p:nvPr/>
        </p:nvPicPr>
        <p:blipFill rotWithShape="1">
          <a:blip r:embed="rId3">
            <a:alphaModFix/>
          </a:blip>
          <a:srcRect/>
          <a:stretch/>
        </p:blipFill>
        <p:spPr>
          <a:xfrm>
            <a:off x="0" y="0"/>
            <a:ext cx="36576000" cy="20574000"/>
          </a:xfrm>
          <a:prstGeom prst="rect">
            <a:avLst/>
          </a:prstGeom>
          <a:noFill/>
          <a:ln>
            <a:noFill/>
          </a:ln>
        </p:spPr>
      </p:pic>
      <p:pic>
        <p:nvPicPr>
          <p:cNvPr id="2319" name="Google Shape;2319;p4"/>
          <p:cNvPicPr preferRelativeResize="0"/>
          <p:nvPr/>
        </p:nvPicPr>
        <p:blipFill rotWithShape="1">
          <a:blip r:embed="rId4">
            <a:alphaModFix/>
          </a:blip>
          <a:srcRect/>
          <a:stretch/>
        </p:blipFill>
        <p:spPr>
          <a:xfrm>
            <a:off x="0" y="0"/>
            <a:ext cx="36576000" cy="20574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28"/>
        <p:cNvGrpSpPr/>
        <p:nvPr/>
      </p:nvGrpSpPr>
      <p:grpSpPr>
        <a:xfrm>
          <a:off x="0" y="0"/>
          <a:ext cx="0" cy="0"/>
          <a:chOff x="0" y="0"/>
          <a:chExt cx="0" cy="0"/>
        </a:xfrm>
      </p:grpSpPr>
      <p:pic>
        <p:nvPicPr>
          <p:cNvPr id="2329" name="Google Shape;2329;p6"/>
          <p:cNvPicPr preferRelativeResize="0"/>
          <p:nvPr/>
        </p:nvPicPr>
        <p:blipFill rotWithShape="1">
          <a:blip r:embed="rId3">
            <a:alphaModFix/>
          </a:blip>
          <a:srcRect/>
          <a:stretch/>
        </p:blipFill>
        <p:spPr>
          <a:xfrm>
            <a:off x="609600" y="6098202"/>
            <a:ext cx="35356816" cy="12602772"/>
          </a:xfrm>
          <a:prstGeom prst="rect">
            <a:avLst/>
          </a:prstGeom>
          <a:noFill/>
          <a:ln>
            <a:noFill/>
          </a:ln>
        </p:spPr>
      </p:pic>
      <p:sp>
        <p:nvSpPr>
          <p:cNvPr id="2330" name="Google Shape;2330;p6"/>
          <p:cNvSpPr txBox="1">
            <a:spLocks noGrp="1"/>
          </p:cNvSpPr>
          <p:nvPr>
            <p:ph type="title" idx="4294967295"/>
          </p:nvPr>
        </p:nvSpPr>
        <p:spPr>
          <a:xfrm>
            <a:off x="1246800" y="1780100"/>
            <a:ext cx="34082400" cy="2290800"/>
          </a:xfrm>
          <a:prstGeom prst="rect">
            <a:avLst/>
          </a:prstGeom>
          <a:noFill/>
          <a:ln>
            <a:noFill/>
          </a:ln>
        </p:spPr>
        <p:txBody>
          <a:bodyPr spcFirstLastPara="1" vert="horz" wrap="square" lIns="365700" tIns="365700" rIns="365700" bIns="365700" rtlCol="0" anchor="t" anchorCtr="0">
            <a:normAutofit/>
          </a:bodyPr>
          <a:lstStyle/>
          <a:p>
            <a:pPr algn="l">
              <a:lnSpc>
                <a:spcPct val="100000"/>
              </a:lnSpc>
              <a:spcBef>
                <a:spcPts val="0"/>
              </a:spcBef>
              <a:buSzPct val="111111"/>
            </a:pPr>
            <a:r>
              <a:rPr lang="en">
                <a:latin typeface="Lato"/>
                <a:ea typeface="Lato"/>
                <a:cs typeface="Lato"/>
                <a:sym typeface="Lato"/>
              </a:rPr>
              <a:t>For Clinical Diagnostics</a:t>
            </a:r>
            <a:endParaRPr b="0">
              <a:latin typeface="Lato"/>
              <a:ea typeface="Lato"/>
              <a:cs typeface="Lato"/>
              <a:sym typeface="Lato"/>
            </a:endParaRPr>
          </a:p>
        </p:txBody>
      </p:sp>
      <p:pic>
        <p:nvPicPr>
          <p:cNvPr id="2331" name="Google Shape;2331;p6"/>
          <p:cNvPicPr preferRelativeResize="0"/>
          <p:nvPr/>
        </p:nvPicPr>
        <p:blipFill>
          <a:blip r:embed="rId4">
            <a:alphaModFix/>
          </a:blip>
          <a:stretch>
            <a:fillRect/>
          </a:stretch>
        </p:blipFill>
        <p:spPr>
          <a:xfrm>
            <a:off x="21321908" y="786298"/>
            <a:ext cx="14644492" cy="14652100"/>
          </a:xfrm>
          <a:prstGeom prst="rect">
            <a:avLst/>
          </a:prstGeom>
          <a:noFill/>
          <a:ln>
            <a:noFill/>
          </a:ln>
        </p:spPr>
      </p:pic>
      <p:sp>
        <p:nvSpPr>
          <p:cNvPr id="2332" name="Google Shape;2332;p6"/>
          <p:cNvSpPr txBox="1"/>
          <p:nvPr/>
        </p:nvSpPr>
        <p:spPr>
          <a:xfrm>
            <a:off x="18157652" y="18883702"/>
            <a:ext cx="15325200" cy="1477206"/>
          </a:xfrm>
          <a:prstGeom prst="rect">
            <a:avLst/>
          </a:prstGeom>
          <a:solidFill>
            <a:schemeClr val="dk1"/>
          </a:solidFill>
          <a:ln>
            <a:noFill/>
          </a:ln>
        </p:spPr>
        <p:txBody>
          <a:bodyPr spcFirstLastPara="1" wrap="square" lIns="365700" tIns="365700" rIns="365700" bIns="365700" anchor="t" anchorCtr="0">
            <a:spAutoFit/>
          </a:bodyPr>
          <a:lstStyle/>
          <a:p>
            <a:pPr algn="ctr"/>
            <a:r>
              <a:rPr lang="en" sz="4800"/>
              <a:t>https://www.nature.com/articles/s41598-020-69083</a:t>
            </a:r>
            <a:endParaRPr sz="480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42"/>
        <p:cNvGrpSpPr/>
        <p:nvPr/>
      </p:nvGrpSpPr>
      <p:grpSpPr>
        <a:xfrm>
          <a:off x="0" y="0"/>
          <a:ext cx="0" cy="0"/>
          <a:chOff x="0" y="0"/>
          <a:chExt cx="0" cy="0"/>
        </a:xfrm>
      </p:grpSpPr>
      <p:sp>
        <p:nvSpPr>
          <p:cNvPr id="2343" name="Google Shape;2343;p7"/>
          <p:cNvSpPr txBox="1">
            <a:spLocks noGrp="1"/>
          </p:cNvSpPr>
          <p:nvPr>
            <p:ph type="title" idx="4294967295"/>
          </p:nvPr>
        </p:nvSpPr>
        <p:spPr>
          <a:xfrm>
            <a:off x="1246800" y="1780100"/>
            <a:ext cx="34082400" cy="2290800"/>
          </a:xfrm>
          <a:prstGeom prst="rect">
            <a:avLst/>
          </a:prstGeom>
          <a:noFill/>
          <a:ln>
            <a:noFill/>
          </a:ln>
        </p:spPr>
        <p:txBody>
          <a:bodyPr spcFirstLastPara="1" vert="horz" wrap="square" lIns="365700" tIns="365700" rIns="365700" bIns="365700" rtlCol="0" anchor="t" anchorCtr="0">
            <a:normAutofit/>
          </a:bodyPr>
          <a:lstStyle/>
          <a:p>
            <a:pPr algn="l">
              <a:lnSpc>
                <a:spcPct val="100000"/>
              </a:lnSpc>
              <a:spcBef>
                <a:spcPts val="0"/>
              </a:spcBef>
              <a:buSzPct val="111111"/>
            </a:pPr>
            <a:r>
              <a:rPr lang="en">
                <a:latin typeface="Lato"/>
                <a:ea typeface="Lato"/>
                <a:cs typeface="Lato"/>
                <a:sym typeface="Lato"/>
              </a:rPr>
              <a:t>For Clinicians and Researchers</a:t>
            </a:r>
            <a:endParaRPr b="0">
              <a:latin typeface="Lato"/>
              <a:ea typeface="Lato"/>
              <a:cs typeface="Lato"/>
              <a:sym typeface="Lato"/>
            </a:endParaRPr>
          </a:p>
        </p:txBody>
      </p:sp>
      <p:pic>
        <p:nvPicPr>
          <p:cNvPr id="2344" name="Google Shape;2344;p7"/>
          <p:cNvPicPr preferRelativeResize="0"/>
          <p:nvPr/>
        </p:nvPicPr>
        <p:blipFill rotWithShape="1">
          <a:blip r:embed="rId3">
            <a:alphaModFix/>
          </a:blip>
          <a:srcRect/>
          <a:stretch/>
        </p:blipFill>
        <p:spPr>
          <a:xfrm>
            <a:off x="609592" y="489500"/>
            <a:ext cx="35356816" cy="1148060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pic>
        <p:nvPicPr>
          <p:cNvPr id="2349" name="Google Shape;2349;g124f6d4144b_0_0"/>
          <p:cNvPicPr preferRelativeResize="0"/>
          <p:nvPr/>
        </p:nvPicPr>
        <p:blipFill rotWithShape="1">
          <a:blip r:embed="rId3">
            <a:alphaModFix/>
          </a:blip>
          <a:srcRect/>
          <a:stretch/>
        </p:blipFill>
        <p:spPr>
          <a:xfrm>
            <a:off x="11859452" y="609602"/>
            <a:ext cx="23829896" cy="1935479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EC17DFE5-1947-4264-B58C-2DAAE7CA8A28}"/>
              </a:ext>
            </a:extLst>
          </p:cNvPr>
          <p:cNvGraphicFramePr>
            <a:graphicFrameLocks noGrp="1"/>
          </p:cNvGraphicFramePr>
          <p:nvPr>
            <p:extLst>
              <p:ext uri="{D42A27DB-BD31-4B8C-83A1-F6EECF244321}">
                <p14:modId xmlns:p14="http://schemas.microsoft.com/office/powerpoint/2010/main" val="652833327"/>
              </p:ext>
            </p:extLst>
          </p:nvPr>
        </p:nvGraphicFramePr>
        <p:xfrm>
          <a:off x="2336800" y="1744591"/>
          <a:ext cx="15951200" cy="9509760"/>
        </p:xfrm>
        <a:graphic>
          <a:graphicData uri="http://schemas.openxmlformats.org/drawingml/2006/table">
            <a:tbl>
              <a:tblPr firstRow="1" bandRow="1">
                <a:tableStyleId>{5C22544A-7EE6-4342-B048-85BDC9FD1C3A}</a:tableStyleId>
              </a:tblPr>
              <a:tblGrid>
                <a:gridCol w="15951200">
                  <a:extLst>
                    <a:ext uri="{9D8B030D-6E8A-4147-A177-3AD203B41FA5}">
                      <a16:colId xmlns:a16="http://schemas.microsoft.com/office/drawing/2014/main" val="2495054055"/>
                    </a:ext>
                  </a:extLst>
                </a:gridCol>
              </a:tblGrid>
              <a:tr h="0">
                <a:tc>
                  <a:txBody>
                    <a:bodyPr/>
                    <a:lstStyle/>
                    <a:p>
                      <a:r>
                        <a:rPr lang="en-US" sz="8000" b="0" dirty="0">
                          <a:solidFill>
                            <a:schemeClr val="tx2">
                              <a:lumMod val="75000"/>
                            </a:schemeClr>
                          </a:solidFill>
                          <a:latin typeface="Trebuchet MS" panose="020B0603020202020204" pitchFamily="34" charset="0"/>
                        </a:rPr>
                        <a:t>AGENDA</a:t>
                      </a:r>
                    </a:p>
                  </a:txBody>
                  <a:tcPr marL="0" marT="640080" marB="6400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0">
                <a:tc>
                  <a:txBody>
                    <a:bodyPr/>
                    <a:lstStyle/>
                    <a:p>
                      <a:r>
                        <a:rPr lang="en-US" sz="4400" dirty="0">
                          <a:solidFill>
                            <a:schemeClr val="tx1"/>
                          </a:solidFill>
                          <a:latin typeface="Trebuchet MS" panose="020B0603020202020204" pitchFamily="34" charset="0"/>
                        </a:rPr>
                        <a:t>Why knowledge extraction?</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0808180"/>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Baseline implementation</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Opportunities for improvements</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Conclusion</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703295"/>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Next steps</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5166568"/>
                  </a:ext>
                </a:extLst>
              </a:tr>
            </a:tbl>
          </a:graphicData>
        </a:graphic>
      </p:graphicFrame>
    </p:spTree>
    <p:extLst>
      <p:ext uri="{BB962C8B-B14F-4D97-AF65-F5344CB8AC3E}">
        <p14:creationId xmlns:p14="http://schemas.microsoft.com/office/powerpoint/2010/main" val="11197040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9144000" y="854214"/>
            <a:ext cx="20167600" cy="4218214"/>
          </a:xfrm>
        </p:spPr>
        <p:txBody>
          <a:bodyPr/>
          <a:lstStyle/>
          <a:p>
            <a:r>
              <a:rPr lang="en-US" dirty="0"/>
              <a:t>Pharmacologic and Symptomatic associations with subtyped colorectal cancer – Direct analysis</a:t>
            </a:r>
          </a:p>
        </p:txBody>
      </p:sp>
      <p:sp>
        <p:nvSpPr>
          <p:cNvPr id="2" name="TextBox 1">
            <a:extLst>
              <a:ext uri="{FF2B5EF4-FFF2-40B4-BE49-F238E27FC236}">
                <a16:creationId xmlns:a16="http://schemas.microsoft.com/office/drawing/2014/main" id="{3E395293-DE1C-564F-B755-0B7B7C551EF5}"/>
              </a:ext>
            </a:extLst>
          </p:cNvPr>
          <p:cNvSpPr txBox="1"/>
          <p:nvPr/>
        </p:nvSpPr>
        <p:spPr>
          <a:xfrm>
            <a:off x="13613829" y="14793686"/>
            <a:ext cx="530916" cy="707886"/>
          </a:xfrm>
          <a:prstGeom prst="rect">
            <a:avLst/>
          </a:prstGeom>
          <a:noFill/>
        </p:spPr>
        <p:txBody>
          <a:bodyPr wrap="none" rtlCol="0">
            <a:spAutoFit/>
          </a:bodyPr>
          <a:lstStyle/>
          <a:p>
            <a:pPr algn="ctr"/>
            <a:r>
              <a:rPr lang="en-US" sz="4000" dirty="0">
                <a:solidFill>
                  <a:schemeClr val="bg1"/>
                </a:solidFill>
                <a:latin typeface="Trebuchet MS" panose="020B0603020202020204" pitchFamily="34" charset="0"/>
              </a:rPr>
              <a:t>O</a:t>
            </a:r>
          </a:p>
        </p:txBody>
      </p:sp>
      <p:pic>
        <p:nvPicPr>
          <p:cNvPr id="7" name="Picture 6" descr="Graphical user interface, text, application, email&#10;&#10;Description automatically generated">
            <a:extLst>
              <a:ext uri="{FF2B5EF4-FFF2-40B4-BE49-F238E27FC236}">
                <a16:creationId xmlns:a16="http://schemas.microsoft.com/office/drawing/2014/main" id="{B2336394-9781-E448-A6BB-C6B94B579C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3675" y="6287603"/>
            <a:ext cx="22828250" cy="11756659"/>
          </a:xfrm>
          <a:prstGeom prst="rect">
            <a:avLst/>
          </a:prstGeom>
        </p:spPr>
      </p:pic>
    </p:spTree>
    <p:extLst>
      <p:ext uri="{BB962C8B-B14F-4D97-AF65-F5344CB8AC3E}">
        <p14:creationId xmlns:p14="http://schemas.microsoft.com/office/powerpoint/2010/main" val="42513188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9011893" y="854214"/>
            <a:ext cx="20431814" cy="4218214"/>
          </a:xfrm>
        </p:spPr>
        <p:txBody>
          <a:bodyPr/>
          <a:lstStyle/>
          <a:p>
            <a:r>
              <a:rPr lang="en-US" dirty="0"/>
              <a:t>Pharmacologic and Symptomatic associations with Bulk colorectal cancer – Retrospective analysis</a:t>
            </a:r>
          </a:p>
        </p:txBody>
      </p:sp>
      <p:sp>
        <p:nvSpPr>
          <p:cNvPr id="2" name="TextBox 1">
            <a:extLst>
              <a:ext uri="{FF2B5EF4-FFF2-40B4-BE49-F238E27FC236}">
                <a16:creationId xmlns:a16="http://schemas.microsoft.com/office/drawing/2014/main" id="{3E395293-DE1C-564F-B755-0B7B7C551EF5}"/>
              </a:ext>
            </a:extLst>
          </p:cNvPr>
          <p:cNvSpPr txBox="1"/>
          <p:nvPr/>
        </p:nvSpPr>
        <p:spPr>
          <a:xfrm>
            <a:off x="13613829" y="14793686"/>
            <a:ext cx="530916" cy="707886"/>
          </a:xfrm>
          <a:prstGeom prst="rect">
            <a:avLst/>
          </a:prstGeom>
          <a:noFill/>
        </p:spPr>
        <p:txBody>
          <a:bodyPr wrap="none" rtlCol="0">
            <a:spAutoFit/>
          </a:bodyPr>
          <a:lstStyle/>
          <a:p>
            <a:pPr algn="ctr"/>
            <a:r>
              <a:rPr lang="en-US" sz="4000" dirty="0">
                <a:solidFill>
                  <a:schemeClr val="bg1"/>
                </a:solidFill>
                <a:latin typeface="Trebuchet MS" panose="020B0603020202020204" pitchFamily="34" charset="0"/>
              </a:rPr>
              <a:t>O</a:t>
            </a:r>
          </a:p>
        </p:txBody>
      </p:sp>
      <p:pic>
        <p:nvPicPr>
          <p:cNvPr id="5" name="Picture 4" descr="Graphical user interface, text, application, email&#10;&#10;Description automatically generated">
            <a:extLst>
              <a:ext uri="{FF2B5EF4-FFF2-40B4-BE49-F238E27FC236}">
                <a16:creationId xmlns:a16="http://schemas.microsoft.com/office/drawing/2014/main" id="{C5C2FDD7-53BB-A946-8704-D4BA2C3689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6354" y="5821017"/>
            <a:ext cx="27623292" cy="13580166"/>
          </a:xfrm>
          <a:prstGeom prst="rect">
            <a:avLst/>
          </a:prstGeom>
        </p:spPr>
      </p:pic>
    </p:spTree>
    <p:extLst>
      <p:ext uri="{BB962C8B-B14F-4D97-AF65-F5344CB8AC3E}">
        <p14:creationId xmlns:p14="http://schemas.microsoft.com/office/powerpoint/2010/main" val="33113885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8348870" y="0"/>
            <a:ext cx="21905843" cy="3005089"/>
          </a:xfrm>
        </p:spPr>
        <p:txBody>
          <a:bodyPr/>
          <a:lstStyle/>
          <a:p>
            <a:r>
              <a:rPr lang="en-US" dirty="0"/>
              <a:t>Annotation of terms extracted by NER</a:t>
            </a:r>
          </a:p>
        </p:txBody>
      </p:sp>
      <p:sp>
        <p:nvSpPr>
          <p:cNvPr id="2" name="TextBox 1">
            <a:extLst>
              <a:ext uri="{FF2B5EF4-FFF2-40B4-BE49-F238E27FC236}">
                <a16:creationId xmlns:a16="http://schemas.microsoft.com/office/drawing/2014/main" id="{3E395293-DE1C-564F-B755-0B7B7C551EF5}"/>
              </a:ext>
            </a:extLst>
          </p:cNvPr>
          <p:cNvSpPr txBox="1"/>
          <p:nvPr/>
        </p:nvSpPr>
        <p:spPr>
          <a:xfrm>
            <a:off x="13613829" y="14793686"/>
            <a:ext cx="530916" cy="707886"/>
          </a:xfrm>
          <a:prstGeom prst="rect">
            <a:avLst/>
          </a:prstGeom>
          <a:noFill/>
        </p:spPr>
        <p:txBody>
          <a:bodyPr wrap="none" rtlCol="0">
            <a:spAutoFit/>
          </a:bodyPr>
          <a:lstStyle/>
          <a:p>
            <a:pPr algn="ctr"/>
            <a:r>
              <a:rPr lang="en-US" sz="4000" dirty="0">
                <a:solidFill>
                  <a:schemeClr val="bg1"/>
                </a:solidFill>
                <a:latin typeface="Trebuchet MS" panose="020B0603020202020204" pitchFamily="34" charset="0"/>
              </a:rPr>
              <a:t>O</a:t>
            </a:r>
          </a:p>
        </p:txBody>
      </p:sp>
      <p:pic>
        <p:nvPicPr>
          <p:cNvPr id="6" name="Picture 5" descr="Graphical user interface, application&#10;&#10;Description automatically generated">
            <a:extLst>
              <a:ext uri="{FF2B5EF4-FFF2-40B4-BE49-F238E27FC236}">
                <a16:creationId xmlns:a16="http://schemas.microsoft.com/office/drawing/2014/main" id="{0372162F-D20B-2846-9DA8-B7F305A875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6074" y="5780314"/>
            <a:ext cx="29263851" cy="8536333"/>
          </a:xfrm>
          <a:prstGeom prst="rect">
            <a:avLst/>
          </a:prstGeom>
        </p:spPr>
      </p:pic>
    </p:spTree>
    <p:extLst>
      <p:ext uri="{BB962C8B-B14F-4D97-AF65-F5344CB8AC3E}">
        <p14:creationId xmlns:p14="http://schemas.microsoft.com/office/powerpoint/2010/main" val="29871543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1371600" y="13369654"/>
            <a:ext cx="20167600" cy="5943600"/>
          </a:xfrm>
        </p:spPr>
        <p:txBody>
          <a:bodyPr/>
          <a:lstStyle/>
          <a:p>
            <a:r>
              <a:rPr lang="en-US" dirty="0"/>
              <a:t>Opportunities for Improvement</a:t>
            </a:r>
          </a:p>
        </p:txBody>
      </p:sp>
      <p:sp>
        <p:nvSpPr>
          <p:cNvPr id="2" name="TextBox 1">
            <a:extLst>
              <a:ext uri="{FF2B5EF4-FFF2-40B4-BE49-F238E27FC236}">
                <a16:creationId xmlns:a16="http://schemas.microsoft.com/office/drawing/2014/main" id="{3E395293-DE1C-564F-B755-0B7B7C551EF5}"/>
              </a:ext>
            </a:extLst>
          </p:cNvPr>
          <p:cNvSpPr txBox="1"/>
          <p:nvPr/>
        </p:nvSpPr>
        <p:spPr>
          <a:xfrm>
            <a:off x="13613829" y="14793686"/>
            <a:ext cx="530916" cy="707886"/>
          </a:xfrm>
          <a:prstGeom prst="rect">
            <a:avLst/>
          </a:prstGeom>
          <a:noFill/>
        </p:spPr>
        <p:txBody>
          <a:bodyPr wrap="none" rtlCol="0">
            <a:spAutoFit/>
          </a:bodyPr>
          <a:lstStyle/>
          <a:p>
            <a:pPr algn="ctr"/>
            <a:r>
              <a:rPr lang="en-US" sz="4000" dirty="0">
                <a:solidFill>
                  <a:schemeClr val="bg1"/>
                </a:solidFill>
                <a:latin typeface="Trebuchet MS" panose="020B0603020202020204" pitchFamily="34" charset="0"/>
              </a:rPr>
              <a:t>O</a:t>
            </a:r>
          </a:p>
        </p:txBody>
      </p:sp>
    </p:spTree>
    <p:extLst>
      <p:ext uri="{BB962C8B-B14F-4D97-AF65-F5344CB8AC3E}">
        <p14:creationId xmlns:p14="http://schemas.microsoft.com/office/powerpoint/2010/main" val="25635762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2A835-5CB2-9F4C-BFD3-32B1F46A7BFE}"/>
              </a:ext>
            </a:extLst>
          </p:cNvPr>
          <p:cNvSpPr>
            <a:spLocks noGrp="1"/>
          </p:cNvSpPr>
          <p:nvPr>
            <p:ph type="title"/>
          </p:nvPr>
        </p:nvSpPr>
        <p:spPr/>
        <p:txBody>
          <a:bodyPr/>
          <a:lstStyle/>
          <a:p>
            <a:r>
              <a:rPr lang="en-US" dirty="0"/>
              <a:t>Performance analysis</a:t>
            </a:r>
          </a:p>
        </p:txBody>
      </p:sp>
      <p:sp>
        <p:nvSpPr>
          <p:cNvPr id="3" name="Text Placeholder 2">
            <a:extLst>
              <a:ext uri="{FF2B5EF4-FFF2-40B4-BE49-F238E27FC236}">
                <a16:creationId xmlns:a16="http://schemas.microsoft.com/office/drawing/2014/main" id="{860A7469-DBC0-9244-8867-17645B0107BC}"/>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272B9353-B32C-3145-9496-93DA1C1EAAC0}"/>
              </a:ext>
            </a:extLst>
          </p:cNvPr>
          <p:cNvSpPr>
            <a:spLocks noGrp="1"/>
          </p:cNvSpPr>
          <p:nvPr>
            <p:ph idx="1"/>
          </p:nvPr>
        </p:nvSpPr>
        <p:spPr/>
        <p:txBody>
          <a:bodyPr/>
          <a:lstStyle/>
          <a:p>
            <a:r>
              <a:rPr lang="en-US" dirty="0"/>
              <a:t>NER</a:t>
            </a:r>
          </a:p>
          <a:p>
            <a:r>
              <a:rPr lang="en-US" dirty="0"/>
              <a:t>RE</a:t>
            </a:r>
          </a:p>
          <a:p>
            <a:r>
              <a:rPr lang="en-US" dirty="0"/>
              <a:t>EL</a:t>
            </a:r>
          </a:p>
          <a:p>
            <a:endParaRPr lang="en-US" dirty="0"/>
          </a:p>
          <a:p>
            <a:r>
              <a:rPr lang="en-US" dirty="0"/>
              <a:t>Different approach – 0-shot, P tuning</a:t>
            </a:r>
          </a:p>
        </p:txBody>
      </p:sp>
    </p:spTree>
    <p:extLst>
      <p:ext uri="{BB962C8B-B14F-4D97-AF65-F5344CB8AC3E}">
        <p14:creationId xmlns:p14="http://schemas.microsoft.com/office/powerpoint/2010/main" val="161410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16E32-A5E3-D84D-9224-FD08DB2F0298}"/>
              </a:ext>
            </a:extLst>
          </p:cNvPr>
          <p:cNvSpPr>
            <a:spLocks noGrp="1"/>
          </p:cNvSpPr>
          <p:nvPr>
            <p:ph type="title"/>
          </p:nvPr>
        </p:nvSpPr>
        <p:spPr/>
        <p:txBody>
          <a:bodyPr/>
          <a:lstStyle/>
          <a:p>
            <a:r>
              <a:rPr lang="en-US" dirty="0"/>
              <a:t>NER</a:t>
            </a:r>
          </a:p>
        </p:txBody>
      </p:sp>
      <p:sp>
        <p:nvSpPr>
          <p:cNvPr id="3" name="Text Placeholder 2">
            <a:extLst>
              <a:ext uri="{FF2B5EF4-FFF2-40B4-BE49-F238E27FC236}">
                <a16:creationId xmlns:a16="http://schemas.microsoft.com/office/drawing/2014/main" id="{AD30683D-416E-F145-8AB4-01987CEBC51C}"/>
              </a:ext>
            </a:extLst>
          </p:cNvPr>
          <p:cNvSpPr>
            <a:spLocks noGrp="1"/>
          </p:cNvSpPr>
          <p:nvPr>
            <p:ph type="body" sz="quarter" idx="10"/>
          </p:nvPr>
        </p:nvSpPr>
        <p:spPr/>
        <p:txBody>
          <a:bodyPr/>
          <a:lstStyle/>
          <a:p>
            <a:endParaRPr lang="en-US"/>
          </a:p>
        </p:txBody>
      </p:sp>
      <p:pic>
        <p:nvPicPr>
          <p:cNvPr id="6" name="Content Placeholder 5" descr="Graphical user interface, application&#10;&#10;Description automatically generated">
            <a:extLst>
              <a:ext uri="{FF2B5EF4-FFF2-40B4-BE49-F238E27FC236}">
                <a16:creationId xmlns:a16="http://schemas.microsoft.com/office/drawing/2014/main" id="{3E9B8B20-1CB3-A048-A672-CEF85A8E6D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80541" y="5453743"/>
            <a:ext cx="24341716" cy="14050182"/>
          </a:xfrm>
        </p:spPr>
      </p:pic>
    </p:spTree>
    <p:extLst>
      <p:ext uri="{BB962C8B-B14F-4D97-AF65-F5344CB8AC3E}">
        <p14:creationId xmlns:p14="http://schemas.microsoft.com/office/powerpoint/2010/main" val="30933470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E1F13-B6BD-564C-87BC-AAAD628E1960}"/>
              </a:ext>
            </a:extLst>
          </p:cNvPr>
          <p:cNvSpPr>
            <a:spLocks noGrp="1"/>
          </p:cNvSpPr>
          <p:nvPr>
            <p:ph type="title"/>
          </p:nvPr>
        </p:nvSpPr>
        <p:spPr/>
        <p:txBody>
          <a:bodyPr/>
          <a:lstStyle/>
          <a:p>
            <a:r>
              <a:rPr lang="en-US" dirty="0"/>
              <a:t>RE</a:t>
            </a:r>
          </a:p>
        </p:txBody>
      </p:sp>
      <p:sp>
        <p:nvSpPr>
          <p:cNvPr id="3" name="Text Placeholder 2">
            <a:extLst>
              <a:ext uri="{FF2B5EF4-FFF2-40B4-BE49-F238E27FC236}">
                <a16:creationId xmlns:a16="http://schemas.microsoft.com/office/drawing/2014/main" id="{A298F3C9-3E44-F54F-8664-A8E527273FCE}"/>
              </a:ext>
            </a:extLst>
          </p:cNvPr>
          <p:cNvSpPr>
            <a:spLocks noGrp="1"/>
          </p:cNvSpPr>
          <p:nvPr>
            <p:ph type="body" sz="quarter" idx="10"/>
          </p:nvPr>
        </p:nvSpPr>
        <p:spPr/>
        <p:txBody>
          <a:bodyPr/>
          <a:lstStyle/>
          <a:p>
            <a:endParaRPr lang="en-US"/>
          </a:p>
        </p:txBody>
      </p:sp>
      <p:pic>
        <p:nvPicPr>
          <p:cNvPr id="6" name="Content Placeholder 5" descr="Chart&#10;&#10;Description automatically generated">
            <a:extLst>
              <a:ext uri="{FF2B5EF4-FFF2-40B4-BE49-F238E27FC236}">
                <a16:creationId xmlns:a16="http://schemas.microsoft.com/office/drawing/2014/main" id="{4D2CC5A6-659C-AC4F-9E74-0FD536744F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96328" y="4533497"/>
            <a:ext cx="28018015" cy="14904788"/>
          </a:xfrm>
        </p:spPr>
      </p:pic>
    </p:spTree>
    <p:extLst>
      <p:ext uri="{BB962C8B-B14F-4D97-AF65-F5344CB8AC3E}">
        <p14:creationId xmlns:p14="http://schemas.microsoft.com/office/powerpoint/2010/main" val="41656174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A6CC1-F40E-344C-B307-1E9A628E0712}"/>
              </a:ext>
            </a:extLst>
          </p:cNvPr>
          <p:cNvSpPr>
            <a:spLocks noGrp="1"/>
          </p:cNvSpPr>
          <p:nvPr>
            <p:ph type="title"/>
          </p:nvPr>
        </p:nvSpPr>
        <p:spPr/>
        <p:txBody>
          <a:bodyPr/>
          <a:lstStyle/>
          <a:p>
            <a:r>
              <a:rPr lang="en-US" dirty="0"/>
              <a:t>Entity linking</a:t>
            </a:r>
          </a:p>
        </p:txBody>
      </p:sp>
      <p:sp>
        <p:nvSpPr>
          <p:cNvPr id="3" name="Text Placeholder 2">
            <a:extLst>
              <a:ext uri="{FF2B5EF4-FFF2-40B4-BE49-F238E27FC236}">
                <a16:creationId xmlns:a16="http://schemas.microsoft.com/office/drawing/2014/main" id="{0AACD2DC-CE94-6142-AFB8-04F1CB6C90AF}"/>
              </a:ext>
            </a:extLst>
          </p:cNvPr>
          <p:cNvSpPr>
            <a:spLocks noGrp="1"/>
          </p:cNvSpPr>
          <p:nvPr>
            <p:ph type="body" sz="quarter" idx="10"/>
          </p:nvPr>
        </p:nvSpPr>
        <p:spPr/>
        <p:txBody>
          <a:bodyPr/>
          <a:lstStyle/>
          <a:p>
            <a:endParaRPr lang="en-US"/>
          </a:p>
        </p:txBody>
      </p:sp>
      <p:pic>
        <p:nvPicPr>
          <p:cNvPr id="6" name="Content Placeholder 5" descr="Graphical user interface, table&#10;&#10;Description automatically generated with medium confidence">
            <a:extLst>
              <a:ext uri="{FF2B5EF4-FFF2-40B4-BE49-F238E27FC236}">
                <a16:creationId xmlns:a16="http://schemas.microsoft.com/office/drawing/2014/main" id="{779262FA-005F-6742-B549-73FD9BFBBA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10435" y="8118992"/>
            <a:ext cx="16092139" cy="4351677"/>
          </a:xfrm>
        </p:spPr>
      </p:pic>
    </p:spTree>
    <p:extLst>
      <p:ext uri="{BB962C8B-B14F-4D97-AF65-F5344CB8AC3E}">
        <p14:creationId xmlns:p14="http://schemas.microsoft.com/office/powerpoint/2010/main" val="25368256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49889-D792-4429-A6B9-9F044AE7A9BA}"/>
              </a:ext>
            </a:extLst>
          </p:cNvPr>
          <p:cNvSpPr>
            <a:spLocks noGrp="1"/>
          </p:cNvSpPr>
          <p:nvPr>
            <p:ph type="title"/>
          </p:nvPr>
        </p:nvSpPr>
        <p:spPr/>
        <p:txBody>
          <a:bodyPr/>
          <a:lstStyle/>
          <a:p>
            <a:r>
              <a:rPr lang="en-US"/>
              <a:t>large language modeling</a:t>
            </a:r>
          </a:p>
        </p:txBody>
      </p:sp>
      <p:sp>
        <p:nvSpPr>
          <p:cNvPr id="3" name="Text Placeholder 2">
            <a:extLst>
              <a:ext uri="{FF2B5EF4-FFF2-40B4-BE49-F238E27FC236}">
                <a16:creationId xmlns:a16="http://schemas.microsoft.com/office/drawing/2014/main" id="{07A0689E-65D3-4322-BA8C-A3FCCF50B86B}"/>
              </a:ext>
            </a:extLst>
          </p:cNvPr>
          <p:cNvSpPr>
            <a:spLocks noGrp="1"/>
          </p:cNvSpPr>
          <p:nvPr>
            <p:ph type="body" sz="quarter" idx="10"/>
          </p:nvPr>
        </p:nvSpPr>
        <p:spPr/>
        <p:txBody>
          <a:bodyPr/>
          <a:lstStyle/>
          <a:p>
            <a:r>
              <a:rPr lang="en-US"/>
              <a:t>Towards a Label-Free Future for Natural Language Understanding</a:t>
            </a:r>
          </a:p>
        </p:txBody>
      </p:sp>
      <p:sp>
        <p:nvSpPr>
          <p:cNvPr id="5" name="Content Placeholder 4">
            <a:extLst>
              <a:ext uri="{FF2B5EF4-FFF2-40B4-BE49-F238E27FC236}">
                <a16:creationId xmlns:a16="http://schemas.microsoft.com/office/drawing/2014/main" id="{D447C8E2-7351-43C4-B010-244F367B3A62}"/>
              </a:ext>
            </a:extLst>
          </p:cNvPr>
          <p:cNvSpPr>
            <a:spLocks noGrp="1"/>
          </p:cNvSpPr>
          <p:nvPr>
            <p:ph idx="1"/>
          </p:nvPr>
        </p:nvSpPr>
        <p:spPr>
          <a:xfrm>
            <a:off x="2514600" y="5181600"/>
            <a:ext cx="15215615" cy="13651992"/>
          </a:xfrm>
        </p:spPr>
        <p:txBody>
          <a:bodyPr/>
          <a:lstStyle/>
          <a:p>
            <a:r>
              <a:rPr lang="en-US"/>
              <a:t>Needs Labelled data </a:t>
            </a:r>
          </a:p>
          <a:p>
            <a:pPr lvl="1"/>
            <a:r>
              <a:rPr lang="en-US"/>
              <a:t>Cost of data collection/labelling</a:t>
            </a:r>
          </a:p>
          <a:p>
            <a:pPr lvl="1"/>
            <a:r>
              <a:rPr lang="en-US"/>
              <a:t>Legal/Privacy concerns around using data</a:t>
            </a:r>
          </a:p>
          <a:p>
            <a:r>
              <a:rPr lang="en-US"/>
              <a:t>1 model per task results in </a:t>
            </a:r>
          </a:p>
          <a:p>
            <a:pPr lvl="1"/>
            <a:r>
              <a:rPr lang="en-US"/>
              <a:t>Increased model development/tuning cost </a:t>
            </a:r>
          </a:p>
          <a:p>
            <a:pPr lvl="1"/>
            <a:r>
              <a:rPr lang="en-US"/>
              <a:t>Increased operational costs</a:t>
            </a:r>
          </a:p>
          <a:p>
            <a:pPr lvl="1"/>
            <a:r>
              <a:rPr lang="en-US"/>
              <a:t>Increased money spent on sourcing data</a:t>
            </a:r>
          </a:p>
          <a:p>
            <a:r>
              <a:rPr lang="en-US"/>
              <a:t>Relatively Limited generalization</a:t>
            </a:r>
          </a:p>
          <a:p>
            <a:r>
              <a:rPr lang="en-US"/>
              <a:t>Computationally cheaper (~300 Million parameters)</a:t>
            </a:r>
          </a:p>
          <a:p>
            <a:endParaRPr lang="en-US"/>
          </a:p>
        </p:txBody>
      </p:sp>
      <p:sp>
        <p:nvSpPr>
          <p:cNvPr id="6" name="Content Placeholder 5">
            <a:extLst>
              <a:ext uri="{FF2B5EF4-FFF2-40B4-BE49-F238E27FC236}">
                <a16:creationId xmlns:a16="http://schemas.microsoft.com/office/drawing/2014/main" id="{F3DA6436-0A64-4C6D-B620-64BC935DDDA6}"/>
              </a:ext>
            </a:extLst>
          </p:cNvPr>
          <p:cNvSpPr>
            <a:spLocks noGrp="1"/>
          </p:cNvSpPr>
          <p:nvPr>
            <p:ph idx="11"/>
          </p:nvPr>
        </p:nvSpPr>
        <p:spPr>
          <a:xfrm>
            <a:off x="18845785" y="5181600"/>
            <a:ext cx="15215615" cy="13651992"/>
          </a:xfrm>
        </p:spPr>
        <p:txBody>
          <a:bodyPr/>
          <a:lstStyle/>
          <a:p>
            <a:r>
              <a:rPr lang="en-US"/>
              <a:t>Does not need labelled data</a:t>
            </a:r>
          </a:p>
          <a:p>
            <a:r>
              <a:rPr lang="en-US"/>
              <a:t>Single generic model can do more than one tasks</a:t>
            </a:r>
          </a:p>
          <a:p>
            <a:r>
              <a:rPr lang="en-US"/>
              <a:t>More generalized: in addition to language also learns higher level concepts, styles, etc.</a:t>
            </a:r>
          </a:p>
          <a:p>
            <a:r>
              <a:rPr lang="en-US"/>
              <a:t>Computationally Expensive (~500 Billion parameters)</a:t>
            </a:r>
          </a:p>
        </p:txBody>
      </p:sp>
      <p:sp>
        <p:nvSpPr>
          <p:cNvPr id="10" name="Google Shape;553;p12">
            <a:extLst>
              <a:ext uri="{FF2B5EF4-FFF2-40B4-BE49-F238E27FC236}">
                <a16:creationId xmlns:a16="http://schemas.microsoft.com/office/drawing/2014/main" id="{2D96B16F-CBB4-44C0-9A41-C62E8AF624B2}"/>
              </a:ext>
            </a:extLst>
          </p:cNvPr>
          <p:cNvSpPr txBox="1"/>
          <p:nvPr/>
        </p:nvSpPr>
        <p:spPr>
          <a:xfrm>
            <a:off x="8416547" y="14755762"/>
            <a:ext cx="19742905" cy="4062590"/>
          </a:xfrm>
          <a:prstGeom prst="rect">
            <a:avLst/>
          </a:prstGeom>
          <a:solidFill>
            <a:schemeClr val="tx2"/>
          </a:solidFill>
          <a:ln>
            <a:solidFill>
              <a:schemeClr val="dk2"/>
            </a:solidFill>
          </a:ln>
        </p:spPr>
        <p:txBody>
          <a:bodyPr spcFirstLastPara="1" wrap="square" lIns="182850" tIns="182850" rIns="182850" bIns="182850" anchor="t" anchorCtr="0">
            <a:spAutoFit/>
          </a:bodyPr>
          <a:lstStyle/>
          <a:p>
            <a:pPr marL="0" marR="0" lvl="0" indent="0" algn="ctr" rtl="0">
              <a:spcBef>
                <a:spcPts val="0"/>
              </a:spcBef>
              <a:spcAft>
                <a:spcPts val="0"/>
              </a:spcAft>
              <a:buNone/>
            </a:pPr>
            <a:r>
              <a:rPr lang="en-US" sz="4000">
                <a:latin typeface="Trebuchet MS" panose="020B0603020202020204" pitchFamily="34" charset="0"/>
                <a:ea typeface="Trebuchet MS"/>
                <a:cs typeface="Trebuchet MS"/>
                <a:sym typeface="Trebuchet MS"/>
              </a:rPr>
              <a:t>Siloed datasets</a:t>
            </a:r>
            <a:br>
              <a:rPr lang="en-US" sz="4000">
                <a:latin typeface="Trebuchet MS" panose="020B0603020202020204" pitchFamily="34" charset="0"/>
                <a:ea typeface="Trebuchet MS"/>
                <a:cs typeface="Trebuchet MS"/>
                <a:sym typeface="Trebuchet MS"/>
              </a:rPr>
            </a:br>
            <a:r>
              <a:rPr lang="en-US" sz="4000">
                <a:latin typeface="Trebuchet MS" panose="020B0603020202020204" pitchFamily="34" charset="0"/>
                <a:ea typeface="Trebuchet MS"/>
                <a:cs typeface="Trebuchet MS"/>
                <a:sym typeface="Trebuchet MS"/>
              </a:rPr>
              <a:t>Privacy considerations</a:t>
            </a:r>
          </a:p>
          <a:p>
            <a:pPr marL="0" marR="0" lvl="0" indent="0" algn="ctr" rtl="0">
              <a:spcBef>
                <a:spcPts val="0"/>
              </a:spcBef>
              <a:spcAft>
                <a:spcPts val="0"/>
              </a:spcAft>
              <a:buNone/>
            </a:pPr>
            <a:r>
              <a:rPr lang="en-US" sz="4000">
                <a:latin typeface="Trebuchet MS" panose="020B0603020202020204" pitchFamily="34" charset="0"/>
                <a:ea typeface="Trebuchet MS"/>
                <a:cs typeface="Trebuchet MS"/>
                <a:sym typeface="Trebuchet MS"/>
              </a:rPr>
              <a:t>Dataset bias, balance</a:t>
            </a:r>
          </a:p>
          <a:p>
            <a:pPr marL="0" marR="0" lvl="0" indent="0" algn="ctr" rtl="0">
              <a:spcBef>
                <a:spcPts val="0"/>
              </a:spcBef>
              <a:spcAft>
                <a:spcPts val="0"/>
              </a:spcAft>
              <a:buNone/>
            </a:pPr>
            <a:r>
              <a:rPr lang="en-US" sz="4000">
                <a:latin typeface="Trebuchet MS" panose="020B0603020202020204" pitchFamily="34" charset="0"/>
                <a:ea typeface="Trebuchet MS"/>
                <a:cs typeface="Trebuchet MS"/>
                <a:sym typeface="Trebuchet MS"/>
              </a:rPr>
              <a:t>No labeling resources</a:t>
            </a:r>
          </a:p>
          <a:p>
            <a:pPr marL="0" marR="0" lvl="0" indent="0" algn="ctr" rtl="0">
              <a:spcBef>
                <a:spcPts val="0"/>
              </a:spcBef>
              <a:spcAft>
                <a:spcPts val="0"/>
              </a:spcAft>
              <a:buNone/>
            </a:pPr>
            <a:r>
              <a:rPr lang="en-US" sz="4000">
                <a:latin typeface="Trebuchet MS" panose="020B0603020202020204" pitchFamily="34" charset="0"/>
                <a:ea typeface="Trebuchet MS"/>
                <a:cs typeface="Trebuchet MS"/>
                <a:sym typeface="Trebuchet MS"/>
              </a:rPr>
              <a:t>Hundreds of target ontologies, schemas</a:t>
            </a:r>
          </a:p>
          <a:p>
            <a:pPr marL="0" marR="0" lvl="0" indent="0" algn="ctr" rtl="0">
              <a:spcBef>
                <a:spcPts val="0"/>
              </a:spcBef>
              <a:spcAft>
                <a:spcPts val="0"/>
              </a:spcAft>
              <a:buNone/>
            </a:pPr>
            <a:r>
              <a:rPr lang="en-US" sz="4000">
                <a:latin typeface="Trebuchet MS" panose="020B0603020202020204" pitchFamily="34" charset="0"/>
                <a:ea typeface="Trebuchet MS"/>
                <a:cs typeface="Trebuchet MS"/>
                <a:sym typeface="Trebuchet MS"/>
              </a:rPr>
              <a:t>Constantly evolving use cases</a:t>
            </a:r>
          </a:p>
        </p:txBody>
      </p:sp>
      <p:sp>
        <p:nvSpPr>
          <p:cNvPr id="11" name="TextBox 10">
            <a:extLst>
              <a:ext uri="{FF2B5EF4-FFF2-40B4-BE49-F238E27FC236}">
                <a16:creationId xmlns:a16="http://schemas.microsoft.com/office/drawing/2014/main" id="{11267158-DB8C-4E88-B78B-C1E7A5A690CF}"/>
              </a:ext>
            </a:extLst>
          </p:cNvPr>
          <p:cNvSpPr txBox="1"/>
          <p:nvPr/>
        </p:nvSpPr>
        <p:spPr>
          <a:xfrm>
            <a:off x="2514600" y="4239769"/>
            <a:ext cx="2052485" cy="707886"/>
          </a:xfrm>
          <a:prstGeom prst="rect">
            <a:avLst/>
          </a:prstGeom>
          <a:noFill/>
        </p:spPr>
        <p:txBody>
          <a:bodyPr wrap="none" rtlCol="0">
            <a:spAutoFit/>
          </a:bodyPr>
          <a:lstStyle/>
          <a:p>
            <a:pPr algn="ctr"/>
            <a:r>
              <a:rPr lang="en-US" sz="4000">
                <a:solidFill>
                  <a:schemeClr val="tx2"/>
                </a:solidFill>
                <a:latin typeface="Trebuchet MS" panose="020B0603020202020204" pitchFamily="34" charset="0"/>
              </a:rPr>
              <a:t>Old Way</a:t>
            </a:r>
          </a:p>
        </p:txBody>
      </p:sp>
      <p:sp>
        <p:nvSpPr>
          <p:cNvPr id="12" name="TextBox 11">
            <a:extLst>
              <a:ext uri="{FF2B5EF4-FFF2-40B4-BE49-F238E27FC236}">
                <a16:creationId xmlns:a16="http://schemas.microsoft.com/office/drawing/2014/main" id="{3A5E8692-2303-4C71-9DFA-FA44AA6AF7F6}"/>
              </a:ext>
            </a:extLst>
          </p:cNvPr>
          <p:cNvSpPr txBox="1"/>
          <p:nvPr/>
        </p:nvSpPr>
        <p:spPr>
          <a:xfrm>
            <a:off x="18845785" y="4239769"/>
            <a:ext cx="2259273" cy="707886"/>
          </a:xfrm>
          <a:prstGeom prst="rect">
            <a:avLst/>
          </a:prstGeom>
          <a:noFill/>
        </p:spPr>
        <p:txBody>
          <a:bodyPr wrap="none" rtlCol="0">
            <a:spAutoFit/>
          </a:bodyPr>
          <a:lstStyle/>
          <a:p>
            <a:pPr algn="ctr"/>
            <a:r>
              <a:rPr lang="en-US" sz="4000">
                <a:solidFill>
                  <a:schemeClr val="tx2"/>
                </a:solidFill>
                <a:latin typeface="Trebuchet MS" panose="020B0603020202020204" pitchFamily="34" charset="0"/>
              </a:rPr>
              <a:t>New Way</a:t>
            </a:r>
          </a:p>
        </p:txBody>
      </p:sp>
      <p:sp>
        <p:nvSpPr>
          <p:cNvPr id="13" name="TextBox 12">
            <a:extLst>
              <a:ext uri="{FF2B5EF4-FFF2-40B4-BE49-F238E27FC236}">
                <a16:creationId xmlns:a16="http://schemas.microsoft.com/office/drawing/2014/main" id="{05A76B11-F449-4548-9EF2-21F709D2866B}"/>
              </a:ext>
            </a:extLst>
          </p:cNvPr>
          <p:cNvSpPr txBox="1"/>
          <p:nvPr/>
        </p:nvSpPr>
        <p:spPr>
          <a:xfrm>
            <a:off x="8416546" y="13813931"/>
            <a:ext cx="19742905" cy="707886"/>
          </a:xfrm>
          <a:prstGeom prst="rect">
            <a:avLst/>
          </a:prstGeom>
          <a:noFill/>
        </p:spPr>
        <p:txBody>
          <a:bodyPr wrap="none" rtlCol="0">
            <a:spAutoFit/>
          </a:bodyPr>
          <a:lstStyle/>
          <a:p>
            <a:pPr algn="ctr"/>
            <a:r>
              <a:rPr lang="en-US" sz="4000">
                <a:solidFill>
                  <a:schemeClr val="bg1"/>
                </a:solidFill>
                <a:latin typeface="Trebuchet MS" panose="020B0603020202020204" pitchFamily="34" charset="0"/>
                <a:ea typeface="Trebuchet MS"/>
                <a:cs typeface="Trebuchet MS"/>
                <a:sym typeface="Trebuchet MS"/>
              </a:rPr>
              <a:t>Healthcare and life sciences data benefits uniquely from label free model inference!</a:t>
            </a:r>
            <a:endParaRPr lang="en-US" sz="4000">
              <a:solidFill>
                <a:schemeClr val="bg1"/>
              </a:solidFill>
              <a:latin typeface="Trebuchet MS" panose="020B0603020202020204" pitchFamily="34" charset="0"/>
            </a:endParaRPr>
          </a:p>
        </p:txBody>
      </p:sp>
    </p:spTree>
    <p:extLst>
      <p:ext uri="{BB962C8B-B14F-4D97-AF65-F5344CB8AC3E}">
        <p14:creationId xmlns:p14="http://schemas.microsoft.com/office/powerpoint/2010/main" val="340979263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49889-D792-4429-A6B9-9F044AE7A9BA}"/>
              </a:ext>
            </a:extLst>
          </p:cNvPr>
          <p:cNvSpPr>
            <a:spLocks noGrp="1"/>
          </p:cNvSpPr>
          <p:nvPr>
            <p:ph type="title"/>
          </p:nvPr>
        </p:nvSpPr>
        <p:spPr/>
        <p:txBody>
          <a:bodyPr/>
          <a:lstStyle/>
          <a:p>
            <a:r>
              <a:rPr lang="en-US"/>
              <a:t>large language modeling training</a:t>
            </a:r>
          </a:p>
        </p:txBody>
      </p:sp>
      <p:grpSp>
        <p:nvGrpSpPr>
          <p:cNvPr id="17" name="Google Shape;497;p10">
            <a:extLst>
              <a:ext uri="{FF2B5EF4-FFF2-40B4-BE49-F238E27FC236}">
                <a16:creationId xmlns:a16="http://schemas.microsoft.com/office/drawing/2014/main" id="{D80FD218-13CD-4416-8D86-6F87D27EEA60}"/>
              </a:ext>
            </a:extLst>
          </p:cNvPr>
          <p:cNvGrpSpPr/>
          <p:nvPr/>
        </p:nvGrpSpPr>
        <p:grpSpPr>
          <a:xfrm>
            <a:off x="2037462" y="7539497"/>
            <a:ext cx="12483052" cy="7267932"/>
            <a:chOff x="11510852" y="5856546"/>
            <a:chExt cx="11931637" cy="6946885"/>
          </a:xfrm>
        </p:grpSpPr>
        <p:pic>
          <p:nvPicPr>
            <p:cNvPr id="18" name="Google Shape;498;p10" descr="Brain in head outline">
              <a:extLst>
                <a:ext uri="{FF2B5EF4-FFF2-40B4-BE49-F238E27FC236}">
                  <a16:creationId xmlns:a16="http://schemas.microsoft.com/office/drawing/2014/main" id="{3CCB9BD0-CDE3-4C8F-BEE6-32C124A95A84}"/>
                </a:ext>
              </a:extLst>
            </p:cNvPr>
            <p:cNvPicPr preferRelativeResize="0"/>
            <p:nvPr/>
          </p:nvPicPr>
          <p:blipFill rotWithShape="1">
            <a:blip r:embed="rId2">
              <a:alphaModFix/>
            </a:blip>
            <a:srcRect/>
            <a:stretch/>
          </p:blipFill>
          <p:spPr>
            <a:xfrm>
              <a:off x="15271505" y="8145706"/>
              <a:ext cx="4657725" cy="4657725"/>
            </a:xfrm>
            <a:prstGeom prst="rect">
              <a:avLst/>
            </a:prstGeom>
            <a:noFill/>
            <a:ln>
              <a:noFill/>
            </a:ln>
          </p:spPr>
        </p:pic>
        <p:grpSp>
          <p:nvGrpSpPr>
            <p:cNvPr id="19" name="Google Shape;499;p10">
              <a:extLst>
                <a:ext uri="{FF2B5EF4-FFF2-40B4-BE49-F238E27FC236}">
                  <a16:creationId xmlns:a16="http://schemas.microsoft.com/office/drawing/2014/main" id="{C3D569D4-4E67-49F5-87EC-73659719FB75}"/>
                </a:ext>
              </a:extLst>
            </p:cNvPr>
            <p:cNvGrpSpPr/>
            <p:nvPr/>
          </p:nvGrpSpPr>
          <p:grpSpPr>
            <a:xfrm>
              <a:off x="12405110" y="5859921"/>
              <a:ext cx="2895600" cy="3375897"/>
              <a:chOff x="7608277" y="6510337"/>
              <a:chExt cx="2895600" cy="3375897"/>
            </a:xfrm>
          </p:grpSpPr>
          <p:pic>
            <p:nvPicPr>
              <p:cNvPr id="33" name="Google Shape;500;p10" descr="Open book outline">
                <a:extLst>
                  <a:ext uri="{FF2B5EF4-FFF2-40B4-BE49-F238E27FC236}">
                    <a16:creationId xmlns:a16="http://schemas.microsoft.com/office/drawing/2014/main" id="{F9280723-02F7-41B3-831B-3FA39C458E36}"/>
                  </a:ext>
                </a:extLst>
              </p:cNvPr>
              <p:cNvPicPr preferRelativeResize="0"/>
              <p:nvPr/>
            </p:nvPicPr>
            <p:blipFill rotWithShape="1">
              <a:blip r:embed="rId3">
                <a:alphaModFix/>
              </a:blip>
              <a:srcRect/>
              <a:stretch/>
            </p:blipFill>
            <p:spPr>
              <a:xfrm>
                <a:off x="7608277" y="6510337"/>
                <a:ext cx="2895600" cy="2895600"/>
              </a:xfrm>
              <a:prstGeom prst="rect">
                <a:avLst/>
              </a:prstGeom>
              <a:noFill/>
              <a:ln>
                <a:noFill/>
              </a:ln>
            </p:spPr>
          </p:pic>
          <p:sp>
            <p:nvSpPr>
              <p:cNvPr id="34" name="Google Shape;501;p10">
                <a:extLst>
                  <a:ext uri="{FF2B5EF4-FFF2-40B4-BE49-F238E27FC236}">
                    <a16:creationId xmlns:a16="http://schemas.microsoft.com/office/drawing/2014/main" id="{3C8E955D-C643-4B8F-9AD9-1681D1989166}"/>
                  </a:ext>
                </a:extLst>
              </p:cNvPr>
              <p:cNvSpPr txBox="1"/>
              <p:nvPr/>
            </p:nvSpPr>
            <p:spPr>
              <a:xfrm>
                <a:off x="8075675" y="8886095"/>
                <a:ext cx="2399099" cy="1000139"/>
              </a:xfrm>
              <a:prstGeom prst="rect">
                <a:avLst/>
              </a:prstGeom>
              <a:noFill/>
              <a:ln>
                <a:noFill/>
              </a:ln>
            </p:spPr>
            <p:txBody>
              <a:bodyPr spcFirstLastPara="1" wrap="square" lIns="182850" tIns="91400" rIns="182850" bIns="91400" anchor="t" anchorCtr="0">
                <a:spAutoFit/>
              </a:bodyPr>
              <a:lstStyle/>
              <a:p>
                <a:pPr algn="ctr" defTabSz="1828800">
                  <a:buClr>
                    <a:srgbClr val="000000"/>
                  </a:buClr>
                </a:pPr>
                <a:r>
                  <a:rPr lang="en-US" sz="2800" kern="0">
                    <a:solidFill>
                      <a:srgbClr val="000000"/>
                    </a:solidFill>
                    <a:latin typeface="Trebuchet MS"/>
                    <a:ea typeface="Trebuchet MS"/>
                    <a:cs typeface="Trebuchet MS"/>
                    <a:sym typeface="Trebuchet MS"/>
                  </a:rPr>
                  <a:t>General Knowledge</a:t>
                </a:r>
                <a:endParaRPr sz="2400" kern="0">
                  <a:solidFill>
                    <a:srgbClr val="000000"/>
                  </a:solidFill>
                  <a:latin typeface="Arial"/>
                  <a:cs typeface="Arial"/>
                  <a:sym typeface="Arial"/>
                </a:endParaRPr>
              </a:p>
            </p:txBody>
          </p:sp>
        </p:grpSp>
        <p:grpSp>
          <p:nvGrpSpPr>
            <p:cNvPr id="20" name="Google Shape;502;p10">
              <a:extLst>
                <a:ext uri="{FF2B5EF4-FFF2-40B4-BE49-F238E27FC236}">
                  <a16:creationId xmlns:a16="http://schemas.microsoft.com/office/drawing/2014/main" id="{D0F4B069-F7C2-4FAA-B895-48A131DCD38E}"/>
                </a:ext>
              </a:extLst>
            </p:cNvPr>
            <p:cNvGrpSpPr/>
            <p:nvPr/>
          </p:nvGrpSpPr>
          <p:grpSpPr>
            <a:xfrm>
              <a:off x="11510852" y="9349847"/>
              <a:ext cx="2895600" cy="3375887"/>
              <a:chOff x="7608277" y="6510337"/>
              <a:chExt cx="2895600" cy="3375887"/>
            </a:xfrm>
          </p:grpSpPr>
          <p:pic>
            <p:nvPicPr>
              <p:cNvPr id="31" name="Google Shape;503;p10" descr="Open book outline">
                <a:extLst>
                  <a:ext uri="{FF2B5EF4-FFF2-40B4-BE49-F238E27FC236}">
                    <a16:creationId xmlns:a16="http://schemas.microsoft.com/office/drawing/2014/main" id="{A3BA56E2-60EA-4AD4-8BCE-8537D492CF34}"/>
                  </a:ext>
                </a:extLst>
              </p:cNvPr>
              <p:cNvPicPr preferRelativeResize="0"/>
              <p:nvPr/>
            </p:nvPicPr>
            <p:blipFill rotWithShape="1">
              <a:blip r:embed="rId3">
                <a:alphaModFix/>
              </a:blip>
              <a:srcRect/>
              <a:stretch/>
            </p:blipFill>
            <p:spPr>
              <a:xfrm>
                <a:off x="7608277" y="6510337"/>
                <a:ext cx="2895600" cy="2895600"/>
              </a:xfrm>
              <a:prstGeom prst="rect">
                <a:avLst/>
              </a:prstGeom>
              <a:noFill/>
              <a:ln>
                <a:noFill/>
              </a:ln>
            </p:spPr>
          </p:pic>
          <p:sp>
            <p:nvSpPr>
              <p:cNvPr id="32" name="Google Shape;504;p10">
                <a:extLst>
                  <a:ext uri="{FF2B5EF4-FFF2-40B4-BE49-F238E27FC236}">
                    <a16:creationId xmlns:a16="http://schemas.microsoft.com/office/drawing/2014/main" id="{CDA6C353-9158-496C-8DDC-2AA23B74BB96}"/>
                  </a:ext>
                </a:extLst>
              </p:cNvPr>
              <p:cNvSpPr txBox="1"/>
              <p:nvPr/>
            </p:nvSpPr>
            <p:spPr>
              <a:xfrm>
                <a:off x="8615069" y="8886085"/>
                <a:ext cx="1620899" cy="1000139"/>
              </a:xfrm>
              <a:prstGeom prst="rect">
                <a:avLst/>
              </a:prstGeom>
              <a:noFill/>
              <a:ln>
                <a:noFill/>
              </a:ln>
            </p:spPr>
            <p:txBody>
              <a:bodyPr spcFirstLastPara="1" wrap="square" lIns="182850" tIns="91400" rIns="182850" bIns="91400" anchor="t" anchorCtr="0">
                <a:spAutoFit/>
              </a:bodyPr>
              <a:lstStyle/>
              <a:p>
                <a:pPr algn="ctr" defTabSz="1828800">
                  <a:buClr>
                    <a:srgbClr val="000000"/>
                  </a:buClr>
                </a:pPr>
                <a:r>
                  <a:rPr lang="en-US" sz="2800" kern="0">
                    <a:solidFill>
                      <a:srgbClr val="000000"/>
                    </a:solidFill>
                    <a:latin typeface="Trebuchet MS"/>
                    <a:ea typeface="Trebuchet MS"/>
                    <a:cs typeface="Trebuchet MS"/>
                    <a:sym typeface="Trebuchet MS"/>
                  </a:rPr>
                  <a:t>Clinical Reports</a:t>
                </a:r>
                <a:endParaRPr sz="2400" kern="0">
                  <a:solidFill>
                    <a:srgbClr val="000000"/>
                  </a:solidFill>
                  <a:latin typeface="Arial"/>
                  <a:cs typeface="Arial"/>
                  <a:sym typeface="Arial"/>
                </a:endParaRPr>
              </a:p>
            </p:txBody>
          </p:sp>
        </p:grpSp>
        <p:grpSp>
          <p:nvGrpSpPr>
            <p:cNvPr id="21" name="Google Shape;505;p10">
              <a:extLst>
                <a:ext uri="{FF2B5EF4-FFF2-40B4-BE49-F238E27FC236}">
                  <a16:creationId xmlns:a16="http://schemas.microsoft.com/office/drawing/2014/main" id="{5A96B150-9BE9-455C-AE7C-EA9AFF696A1D}"/>
                </a:ext>
              </a:extLst>
            </p:cNvPr>
            <p:cNvGrpSpPr/>
            <p:nvPr/>
          </p:nvGrpSpPr>
          <p:grpSpPr>
            <a:xfrm>
              <a:off x="19349630" y="5856546"/>
              <a:ext cx="3513258" cy="3375879"/>
              <a:chOff x="7608277" y="6510337"/>
              <a:chExt cx="3513258" cy="3375879"/>
            </a:xfrm>
          </p:grpSpPr>
          <p:pic>
            <p:nvPicPr>
              <p:cNvPr id="29" name="Google Shape;506;p10" descr="Open book outline">
                <a:extLst>
                  <a:ext uri="{FF2B5EF4-FFF2-40B4-BE49-F238E27FC236}">
                    <a16:creationId xmlns:a16="http://schemas.microsoft.com/office/drawing/2014/main" id="{F13EECC7-1733-4B79-9BFB-3F25592A15BB}"/>
                  </a:ext>
                </a:extLst>
              </p:cNvPr>
              <p:cNvPicPr preferRelativeResize="0"/>
              <p:nvPr/>
            </p:nvPicPr>
            <p:blipFill rotWithShape="1">
              <a:blip r:embed="rId3">
                <a:alphaModFix/>
              </a:blip>
              <a:srcRect/>
              <a:stretch/>
            </p:blipFill>
            <p:spPr>
              <a:xfrm>
                <a:off x="7608277" y="6510337"/>
                <a:ext cx="2895600" cy="2895600"/>
              </a:xfrm>
              <a:prstGeom prst="rect">
                <a:avLst/>
              </a:prstGeom>
              <a:noFill/>
              <a:ln>
                <a:noFill/>
              </a:ln>
            </p:spPr>
          </p:pic>
          <p:sp>
            <p:nvSpPr>
              <p:cNvPr id="30" name="Google Shape;507;p10">
                <a:extLst>
                  <a:ext uri="{FF2B5EF4-FFF2-40B4-BE49-F238E27FC236}">
                    <a16:creationId xmlns:a16="http://schemas.microsoft.com/office/drawing/2014/main" id="{29956F43-D91A-461F-98CC-3E5154964DAF}"/>
                  </a:ext>
                </a:extLst>
              </p:cNvPr>
              <p:cNvSpPr txBox="1"/>
              <p:nvPr/>
            </p:nvSpPr>
            <p:spPr>
              <a:xfrm>
                <a:off x="8498043" y="8886077"/>
                <a:ext cx="2623492" cy="1000139"/>
              </a:xfrm>
              <a:prstGeom prst="rect">
                <a:avLst/>
              </a:prstGeom>
              <a:noFill/>
              <a:ln>
                <a:noFill/>
              </a:ln>
            </p:spPr>
            <p:txBody>
              <a:bodyPr spcFirstLastPara="1" wrap="square" lIns="182850" tIns="91400" rIns="182850" bIns="91400" anchor="t" anchorCtr="0">
                <a:spAutoFit/>
              </a:bodyPr>
              <a:lstStyle/>
              <a:p>
                <a:pPr algn="ctr" defTabSz="1828800">
                  <a:buClr>
                    <a:srgbClr val="000000"/>
                  </a:buClr>
                </a:pPr>
                <a:r>
                  <a:rPr lang="en-US" sz="2800" kern="0">
                    <a:solidFill>
                      <a:srgbClr val="000000"/>
                    </a:solidFill>
                    <a:latin typeface="Trebuchet MS"/>
                    <a:ea typeface="Trebuchet MS"/>
                    <a:cs typeface="Trebuchet MS"/>
                    <a:sym typeface="Trebuchet MS"/>
                  </a:rPr>
                  <a:t>Biomedical Literature</a:t>
                </a:r>
                <a:endParaRPr sz="2400" kern="0">
                  <a:solidFill>
                    <a:srgbClr val="000000"/>
                  </a:solidFill>
                  <a:latin typeface="Arial"/>
                  <a:cs typeface="Arial"/>
                  <a:sym typeface="Arial"/>
                </a:endParaRPr>
              </a:p>
            </p:txBody>
          </p:sp>
        </p:grpSp>
        <p:grpSp>
          <p:nvGrpSpPr>
            <p:cNvPr id="22" name="Google Shape;508;p10">
              <a:extLst>
                <a:ext uri="{FF2B5EF4-FFF2-40B4-BE49-F238E27FC236}">
                  <a16:creationId xmlns:a16="http://schemas.microsoft.com/office/drawing/2014/main" id="{8EE2EB6B-C9E7-436C-A03E-E1A3454D052D}"/>
                </a:ext>
              </a:extLst>
            </p:cNvPr>
            <p:cNvGrpSpPr/>
            <p:nvPr/>
          </p:nvGrpSpPr>
          <p:grpSpPr>
            <a:xfrm>
              <a:off x="20546889" y="9410671"/>
              <a:ext cx="2895600" cy="2964048"/>
              <a:chOff x="7608277" y="6510337"/>
              <a:chExt cx="2895600" cy="2964048"/>
            </a:xfrm>
          </p:grpSpPr>
          <p:pic>
            <p:nvPicPr>
              <p:cNvPr id="27" name="Google Shape;509;p10" descr="Open book outline">
                <a:extLst>
                  <a:ext uri="{FF2B5EF4-FFF2-40B4-BE49-F238E27FC236}">
                    <a16:creationId xmlns:a16="http://schemas.microsoft.com/office/drawing/2014/main" id="{7BDFC0AB-9559-4DE8-AA96-B51D3010C0E3}"/>
                  </a:ext>
                </a:extLst>
              </p:cNvPr>
              <p:cNvPicPr preferRelativeResize="0"/>
              <p:nvPr/>
            </p:nvPicPr>
            <p:blipFill rotWithShape="1">
              <a:blip r:embed="rId3">
                <a:alphaModFix/>
              </a:blip>
              <a:srcRect/>
              <a:stretch/>
            </p:blipFill>
            <p:spPr>
              <a:xfrm>
                <a:off x="7608277" y="6510337"/>
                <a:ext cx="2895600" cy="2895600"/>
              </a:xfrm>
              <a:prstGeom prst="rect">
                <a:avLst/>
              </a:prstGeom>
              <a:noFill/>
              <a:ln>
                <a:noFill/>
              </a:ln>
            </p:spPr>
          </p:pic>
          <p:sp>
            <p:nvSpPr>
              <p:cNvPr id="28" name="Google Shape;510;p10">
                <a:extLst>
                  <a:ext uri="{FF2B5EF4-FFF2-40B4-BE49-F238E27FC236}">
                    <a16:creationId xmlns:a16="http://schemas.microsoft.com/office/drawing/2014/main" id="{884179F0-1D99-4B3E-BF71-6856CD41F17D}"/>
                  </a:ext>
                </a:extLst>
              </p:cNvPr>
              <p:cNvSpPr txBox="1"/>
              <p:nvPr/>
            </p:nvSpPr>
            <p:spPr>
              <a:xfrm>
                <a:off x="7990658" y="8886100"/>
                <a:ext cx="1478401" cy="588285"/>
              </a:xfrm>
              <a:prstGeom prst="rect">
                <a:avLst/>
              </a:prstGeom>
              <a:noFill/>
              <a:ln>
                <a:noFill/>
              </a:ln>
            </p:spPr>
            <p:txBody>
              <a:bodyPr spcFirstLastPara="1" wrap="square" lIns="182850" tIns="91400" rIns="182850" bIns="91400" anchor="t" anchorCtr="0">
                <a:spAutoFit/>
              </a:bodyPr>
              <a:lstStyle/>
              <a:p>
                <a:pPr algn="ctr" defTabSz="1828800">
                  <a:buClr>
                    <a:srgbClr val="000000"/>
                  </a:buClr>
                </a:pPr>
                <a:r>
                  <a:rPr lang="en-US" sz="2800" kern="0">
                    <a:solidFill>
                      <a:srgbClr val="000000"/>
                    </a:solidFill>
                    <a:latin typeface="Trebuchet MS"/>
                    <a:ea typeface="Trebuchet MS"/>
                    <a:cs typeface="Trebuchet MS"/>
                    <a:sym typeface="Trebuchet MS"/>
                  </a:rPr>
                  <a:t>GitHub</a:t>
                </a:r>
                <a:endParaRPr sz="2400" kern="0">
                  <a:solidFill>
                    <a:srgbClr val="000000"/>
                  </a:solidFill>
                  <a:latin typeface="Arial"/>
                  <a:cs typeface="Arial"/>
                  <a:sym typeface="Arial"/>
                </a:endParaRPr>
              </a:p>
            </p:txBody>
          </p:sp>
        </p:grpSp>
        <p:sp>
          <p:nvSpPr>
            <p:cNvPr id="23" name="Google Shape;511;p10">
              <a:extLst>
                <a:ext uri="{FF2B5EF4-FFF2-40B4-BE49-F238E27FC236}">
                  <a16:creationId xmlns:a16="http://schemas.microsoft.com/office/drawing/2014/main" id="{8E9D6BE1-B01E-4856-BA89-F98B5576F179}"/>
                </a:ext>
              </a:extLst>
            </p:cNvPr>
            <p:cNvSpPr/>
            <p:nvPr/>
          </p:nvSpPr>
          <p:spPr>
            <a:xfrm>
              <a:off x="14653845" y="10474568"/>
              <a:ext cx="617659" cy="818073"/>
            </a:xfrm>
            <a:prstGeom prst="rightArrow">
              <a:avLst>
                <a:gd name="adj1" fmla="val 50000"/>
                <a:gd name="adj2" fmla="val 50000"/>
              </a:avLst>
            </a:prstGeom>
            <a:solidFill>
              <a:schemeClr val="lt2"/>
            </a:solidFill>
            <a:ln>
              <a:noFill/>
            </a:ln>
          </p:spPr>
          <p:txBody>
            <a:bodyPr spcFirstLastPara="1" wrap="square" lIns="182850" tIns="91400" rIns="182850" bIns="91400" anchor="ctr" anchorCtr="0">
              <a:noAutofit/>
            </a:bodyPr>
            <a:lstStyle/>
            <a:p>
              <a:pPr algn="ctr" defTabSz="1828800">
                <a:lnSpc>
                  <a:spcPct val="90000"/>
                </a:lnSpc>
                <a:buClr>
                  <a:srgbClr val="000000"/>
                </a:buClr>
              </a:pPr>
              <a:endParaRPr sz="3200" kern="0">
                <a:solidFill>
                  <a:srgbClr val="FFFFFF"/>
                </a:solidFill>
                <a:latin typeface="Trebuchet MS"/>
                <a:ea typeface="Trebuchet MS"/>
                <a:cs typeface="Trebuchet MS"/>
                <a:sym typeface="Trebuchet MS"/>
              </a:endParaRPr>
            </a:p>
          </p:txBody>
        </p:sp>
        <p:sp>
          <p:nvSpPr>
            <p:cNvPr id="24" name="Google Shape;512;p10">
              <a:extLst>
                <a:ext uri="{FF2B5EF4-FFF2-40B4-BE49-F238E27FC236}">
                  <a16:creationId xmlns:a16="http://schemas.microsoft.com/office/drawing/2014/main" id="{9005C0C2-208E-405B-8A04-731FC17644B5}"/>
                </a:ext>
              </a:extLst>
            </p:cNvPr>
            <p:cNvSpPr/>
            <p:nvPr/>
          </p:nvSpPr>
          <p:spPr>
            <a:xfrm rot="1800000">
              <a:off x="15594420" y="7774749"/>
              <a:ext cx="617659" cy="818073"/>
            </a:xfrm>
            <a:prstGeom prst="rightArrow">
              <a:avLst>
                <a:gd name="adj1" fmla="val 50000"/>
                <a:gd name="adj2" fmla="val 50000"/>
              </a:avLst>
            </a:prstGeom>
            <a:solidFill>
              <a:schemeClr val="lt2"/>
            </a:solidFill>
            <a:ln>
              <a:noFill/>
            </a:ln>
          </p:spPr>
          <p:txBody>
            <a:bodyPr spcFirstLastPara="1" wrap="square" lIns="182850" tIns="91400" rIns="182850" bIns="91400" anchor="ctr" anchorCtr="0">
              <a:noAutofit/>
            </a:bodyPr>
            <a:lstStyle/>
            <a:p>
              <a:pPr algn="ctr" defTabSz="1828800">
                <a:lnSpc>
                  <a:spcPct val="90000"/>
                </a:lnSpc>
                <a:buClr>
                  <a:srgbClr val="000000"/>
                </a:buClr>
              </a:pPr>
              <a:endParaRPr sz="3200" kern="0">
                <a:solidFill>
                  <a:srgbClr val="FFFFFF"/>
                </a:solidFill>
                <a:latin typeface="Trebuchet MS"/>
                <a:ea typeface="Trebuchet MS"/>
                <a:cs typeface="Trebuchet MS"/>
                <a:sym typeface="Trebuchet MS"/>
              </a:endParaRPr>
            </a:p>
          </p:txBody>
        </p:sp>
        <p:sp>
          <p:nvSpPr>
            <p:cNvPr id="25" name="Google Shape;513;p10">
              <a:extLst>
                <a:ext uri="{FF2B5EF4-FFF2-40B4-BE49-F238E27FC236}">
                  <a16:creationId xmlns:a16="http://schemas.microsoft.com/office/drawing/2014/main" id="{7DEB6F0B-E5D0-4040-ADFC-34C113039D40}"/>
                </a:ext>
              </a:extLst>
            </p:cNvPr>
            <p:cNvSpPr/>
            <p:nvPr/>
          </p:nvSpPr>
          <p:spPr>
            <a:xfrm rot="8100000">
              <a:off x="18596427" y="7939794"/>
              <a:ext cx="617659" cy="818073"/>
            </a:xfrm>
            <a:prstGeom prst="rightArrow">
              <a:avLst>
                <a:gd name="adj1" fmla="val 50000"/>
                <a:gd name="adj2" fmla="val 50000"/>
              </a:avLst>
            </a:prstGeom>
            <a:solidFill>
              <a:schemeClr val="lt2"/>
            </a:solidFill>
            <a:ln>
              <a:noFill/>
            </a:ln>
          </p:spPr>
          <p:txBody>
            <a:bodyPr spcFirstLastPara="1" wrap="square" lIns="182850" tIns="91400" rIns="182850" bIns="91400" anchor="ctr" anchorCtr="0">
              <a:noAutofit/>
            </a:bodyPr>
            <a:lstStyle/>
            <a:p>
              <a:pPr algn="ctr" defTabSz="1828800">
                <a:lnSpc>
                  <a:spcPct val="90000"/>
                </a:lnSpc>
                <a:buClr>
                  <a:srgbClr val="000000"/>
                </a:buClr>
              </a:pPr>
              <a:endParaRPr sz="3200" kern="0">
                <a:solidFill>
                  <a:srgbClr val="FFFFFF"/>
                </a:solidFill>
                <a:latin typeface="Trebuchet MS"/>
                <a:ea typeface="Trebuchet MS"/>
                <a:cs typeface="Trebuchet MS"/>
                <a:sym typeface="Trebuchet MS"/>
              </a:endParaRPr>
            </a:p>
          </p:txBody>
        </p:sp>
        <p:sp>
          <p:nvSpPr>
            <p:cNvPr id="26" name="Google Shape;514;p10">
              <a:extLst>
                <a:ext uri="{FF2B5EF4-FFF2-40B4-BE49-F238E27FC236}">
                  <a16:creationId xmlns:a16="http://schemas.microsoft.com/office/drawing/2014/main" id="{A3E18E8B-EA75-4464-B173-5859984299CB}"/>
                </a:ext>
              </a:extLst>
            </p:cNvPr>
            <p:cNvSpPr/>
            <p:nvPr/>
          </p:nvSpPr>
          <p:spPr>
            <a:xfrm rot="10800000">
              <a:off x="19642636" y="10474568"/>
              <a:ext cx="617659" cy="818073"/>
            </a:xfrm>
            <a:prstGeom prst="rightArrow">
              <a:avLst>
                <a:gd name="adj1" fmla="val 50000"/>
                <a:gd name="adj2" fmla="val 50000"/>
              </a:avLst>
            </a:prstGeom>
            <a:solidFill>
              <a:schemeClr val="lt2"/>
            </a:solidFill>
            <a:ln>
              <a:noFill/>
            </a:ln>
          </p:spPr>
          <p:txBody>
            <a:bodyPr spcFirstLastPara="1" wrap="square" lIns="182850" tIns="91400" rIns="182850" bIns="91400" anchor="ctr" anchorCtr="0">
              <a:noAutofit/>
            </a:bodyPr>
            <a:lstStyle/>
            <a:p>
              <a:pPr algn="ctr" defTabSz="1828800">
                <a:lnSpc>
                  <a:spcPct val="90000"/>
                </a:lnSpc>
                <a:buClr>
                  <a:srgbClr val="000000"/>
                </a:buClr>
              </a:pPr>
              <a:endParaRPr sz="3200" kern="0">
                <a:solidFill>
                  <a:srgbClr val="FFFFFF"/>
                </a:solidFill>
                <a:latin typeface="Trebuchet MS"/>
                <a:ea typeface="Trebuchet MS"/>
                <a:cs typeface="Trebuchet MS"/>
                <a:sym typeface="Trebuchet MS"/>
              </a:endParaRPr>
            </a:p>
          </p:txBody>
        </p:sp>
      </p:grpSp>
      <p:grpSp>
        <p:nvGrpSpPr>
          <p:cNvPr id="35" name="Google Shape;515;p10">
            <a:extLst>
              <a:ext uri="{FF2B5EF4-FFF2-40B4-BE49-F238E27FC236}">
                <a16:creationId xmlns:a16="http://schemas.microsoft.com/office/drawing/2014/main" id="{CA865226-3982-43BC-B70C-5B0F18D5B2A4}"/>
              </a:ext>
            </a:extLst>
          </p:cNvPr>
          <p:cNvGrpSpPr/>
          <p:nvPr/>
        </p:nvGrpSpPr>
        <p:grpSpPr>
          <a:xfrm>
            <a:off x="16468986" y="8672591"/>
            <a:ext cx="19060511" cy="5170565"/>
            <a:chOff x="8497294" y="13846587"/>
            <a:chExt cx="19965114" cy="5415956"/>
          </a:xfrm>
        </p:grpSpPr>
        <p:pic>
          <p:nvPicPr>
            <p:cNvPr id="36" name="Google Shape;516;p10" descr="Brain in head outline">
              <a:extLst>
                <a:ext uri="{FF2B5EF4-FFF2-40B4-BE49-F238E27FC236}">
                  <a16:creationId xmlns:a16="http://schemas.microsoft.com/office/drawing/2014/main" id="{27EE581F-A45E-456D-9BA7-193F020AA561}"/>
                </a:ext>
              </a:extLst>
            </p:cNvPr>
            <p:cNvPicPr preferRelativeResize="0"/>
            <p:nvPr/>
          </p:nvPicPr>
          <p:blipFill rotWithShape="1">
            <a:blip r:embed="rId2">
              <a:alphaModFix/>
            </a:blip>
            <a:srcRect/>
            <a:stretch/>
          </p:blipFill>
          <p:spPr>
            <a:xfrm>
              <a:off x="16576391" y="14246313"/>
              <a:ext cx="4657726" cy="4657725"/>
            </a:xfrm>
            <a:prstGeom prst="rect">
              <a:avLst/>
            </a:prstGeom>
            <a:noFill/>
            <a:ln>
              <a:noFill/>
            </a:ln>
          </p:spPr>
        </p:pic>
        <p:sp>
          <p:nvSpPr>
            <p:cNvPr id="37" name="Google Shape;517;p10">
              <a:extLst>
                <a:ext uri="{FF2B5EF4-FFF2-40B4-BE49-F238E27FC236}">
                  <a16:creationId xmlns:a16="http://schemas.microsoft.com/office/drawing/2014/main" id="{F3242E7E-8904-459A-A9D2-2D1E0A4FDA9A}"/>
                </a:ext>
              </a:extLst>
            </p:cNvPr>
            <p:cNvSpPr txBox="1"/>
            <p:nvPr/>
          </p:nvSpPr>
          <p:spPr>
            <a:xfrm>
              <a:off x="8497294" y="13846587"/>
              <a:ext cx="7322036" cy="5415956"/>
            </a:xfrm>
            <a:prstGeom prst="rect">
              <a:avLst/>
            </a:prstGeom>
            <a:noFill/>
            <a:ln>
              <a:noFill/>
            </a:ln>
          </p:spPr>
          <p:txBody>
            <a:bodyPr spcFirstLastPara="1" wrap="square" lIns="182850" tIns="91400" rIns="182850" bIns="91400" anchor="t" anchorCtr="0">
              <a:spAutoFit/>
            </a:bodyPr>
            <a:lstStyle/>
            <a:p>
              <a:pPr algn="ctr" defTabSz="1828800">
                <a:buClr>
                  <a:srgbClr val="000000"/>
                </a:buClr>
              </a:pPr>
              <a:r>
                <a:rPr lang="en-US" sz="3600" kern="0">
                  <a:solidFill>
                    <a:srgbClr val="000000"/>
                  </a:solidFill>
                  <a:latin typeface="Trebuchet MS"/>
                  <a:ea typeface="Trebuchet MS"/>
                  <a:cs typeface="Trebuchet MS"/>
                  <a:sym typeface="Trebuchet MS"/>
                </a:rPr>
                <a:t>Q: What procedures are reflected in this abstract? </a:t>
              </a:r>
              <a:br>
                <a:rPr lang="en-US" sz="3600" kern="0">
                  <a:solidFill>
                    <a:srgbClr val="000000"/>
                  </a:solidFill>
                  <a:latin typeface="Trebuchet MS"/>
                  <a:ea typeface="Trebuchet MS"/>
                  <a:cs typeface="Trebuchet MS"/>
                  <a:sym typeface="Trebuchet MS"/>
                </a:rPr>
              </a:br>
              <a:br>
                <a:rPr lang="en-US" sz="3600" kern="0">
                  <a:solidFill>
                    <a:srgbClr val="000000"/>
                  </a:solidFill>
                  <a:latin typeface="Trebuchet MS"/>
                  <a:ea typeface="Trebuchet MS"/>
                  <a:cs typeface="Trebuchet MS"/>
                  <a:sym typeface="Trebuchet MS"/>
                </a:rPr>
              </a:br>
              <a:r>
                <a:rPr lang="en-US" sz="3600" kern="0">
                  <a:solidFill>
                    <a:srgbClr val="000000"/>
                  </a:solidFill>
                  <a:latin typeface="Trebuchet MS"/>
                  <a:ea typeface="Trebuchet MS"/>
                  <a:cs typeface="Trebuchet MS"/>
                  <a:sym typeface="Trebuchet MS"/>
                </a:rPr>
                <a:t>“Despite sophisticated physical examination and laboratory support, diagnosis of acute appendicitis remained challenging in clinical practice…” </a:t>
              </a:r>
              <a:endParaRPr sz="2800" kern="0">
                <a:solidFill>
                  <a:srgbClr val="000000"/>
                </a:solidFill>
                <a:latin typeface="Arial"/>
                <a:cs typeface="Arial"/>
                <a:sym typeface="Arial"/>
              </a:endParaRPr>
            </a:p>
          </p:txBody>
        </p:sp>
        <p:sp>
          <p:nvSpPr>
            <p:cNvPr id="38" name="Google Shape;518;p10">
              <a:extLst>
                <a:ext uri="{FF2B5EF4-FFF2-40B4-BE49-F238E27FC236}">
                  <a16:creationId xmlns:a16="http://schemas.microsoft.com/office/drawing/2014/main" id="{0D4193CE-E754-416C-9042-8907DB727E82}"/>
                </a:ext>
              </a:extLst>
            </p:cNvPr>
            <p:cNvSpPr txBox="1"/>
            <p:nvPr/>
          </p:nvSpPr>
          <p:spPr>
            <a:xfrm>
              <a:off x="21140372" y="15947200"/>
              <a:ext cx="7322036" cy="1353926"/>
            </a:xfrm>
            <a:prstGeom prst="rect">
              <a:avLst/>
            </a:prstGeom>
            <a:noFill/>
            <a:ln>
              <a:noFill/>
            </a:ln>
          </p:spPr>
          <p:txBody>
            <a:bodyPr spcFirstLastPara="1" wrap="square" lIns="182850" tIns="91400" rIns="182850" bIns="91400" anchor="t" anchorCtr="0">
              <a:spAutoFit/>
            </a:bodyPr>
            <a:lstStyle/>
            <a:p>
              <a:pPr algn="ctr" defTabSz="1828800">
                <a:buClr>
                  <a:srgbClr val="000000"/>
                </a:buClr>
              </a:pPr>
              <a:r>
                <a:rPr lang="en-US" sz="3600" kern="0">
                  <a:solidFill>
                    <a:srgbClr val="000000"/>
                  </a:solidFill>
                  <a:latin typeface="Trebuchet MS"/>
                  <a:ea typeface="Trebuchet MS"/>
                  <a:cs typeface="Trebuchet MS"/>
                  <a:sym typeface="Trebuchet MS"/>
                </a:rPr>
                <a:t>‘A: Appendectomy and Ultrasound’</a:t>
              </a:r>
              <a:endParaRPr sz="2800" kern="0">
                <a:solidFill>
                  <a:srgbClr val="000000"/>
                </a:solidFill>
                <a:latin typeface="Arial"/>
                <a:cs typeface="Arial"/>
                <a:sym typeface="Arial"/>
              </a:endParaRPr>
            </a:p>
          </p:txBody>
        </p:sp>
        <p:sp>
          <p:nvSpPr>
            <p:cNvPr id="39" name="Google Shape;519;p10">
              <a:extLst>
                <a:ext uri="{FF2B5EF4-FFF2-40B4-BE49-F238E27FC236}">
                  <a16:creationId xmlns:a16="http://schemas.microsoft.com/office/drawing/2014/main" id="{7FA1325C-F342-496E-99B8-A5A192521B7C}"/>
                </a:ext>
              </a:extLst>
            </p:cNvPr>
            <p:cNvSpPr/>
            <p:nvPr/>
          </p:nvSpPr>
          <p:spPr>
            <a:xfrm>
              <a:off x="16267563" y="16086917"/>
              <a:ext cx="617659" cy="818073"/>
            </a:xfrm>
            <a:prstGeom prst="rightArrow">
              <a:avLst>
                <a:gd name="adj1" fmla="val 50000"/>
                <a:gd name="adj2" fmla="val 50000"/>
              </a:avLst>
            </a:prstGeom>
            <a:solidFill>
              <a:schemeClr val="lt2"/>
            </a:solidFill>
            <a:ln>
              <a:noFill/>
            </a:ln>
          </p:spPr>
          <p:txBody>
            <a:bodyPr spcFirstLastPara="1" wrap="square" lIns="182850" tIns="91400" rIns="182850" bIns="91400" anchor="ctr" anchorCtr="0">
              <a:noAutofit/>
            </a:bodyPr>
            <a:lstStyle/>
            <a:p>
              <a:pPr algn="ctr" defTabSz="1828800">
                <a:lnSpc>
                  <a:spcPct val="90000"/>
                </a:lnSpc>
                <a:buClr>
                  <a:srgbClr val="000000"/>
                </a:buClr>
              </a:pPr>
              <a:endParaRPr sz="3600" kern="0">
                <a:solidFill>
                  <a:srgbClr val="FFFFFF"/>
                </a:solidFill>
                <a:latin typeface="Trebuchet MS"/>
                <a:ea typeface="Trebuchet MS"/>
                <a:cs typeface="Trebuchet MS"/>
                <a:sym typeface="Trebuchet MS"/>
              </a:endParaRPr>
            </a:p>
          </p:txBody>
        </p:sp>
        <p:sp>
          <p:nvSpPr>
            <p:cNvPr id="40" name="Google Shape;520;p10">
              <a:extLst>
                <a:ext uri="{FF2B5EF4-FFF2-40B4-BE49-F238E27FC236}">
                  <a16:creationId xmlns:a16="http://schemas.microsoft.com/office/drawing/2014/main" id="{91B1ACD3-853D-4391-B696-38453AE3E0A2}"/>
                </a:ext>
              </a:extLst>
            </p:cNvPr>
            <p:cNvSpPr/>
            <p:nvPr/>
          </p:nvSpPr>
          <p:spPr>
            <a:xfrm>
              <a:off x="21140372" y="16086917"/>
              <a:ext cx="617659" cy="818073"/>
            </a:xfrm>
            <a:prstGeom prst="rightArrow">
              <a:avLst>
                <a:gd name="adj1" fmla="val 50000"/>
                <a:gd name="adj2" fmla="val 50000"/>
              </a:avLst>
            </a:prstGeom>
            <a:solidFill>
              <a:schemeClr val="lt2"/>
            </a:solidFill>
            <a:ln>
              <a:noFill/>
            </a:ln>
          </p:spPr>
          <p:txBody>
            <a:bodyPr spcFirstLastPara="1" wrap="square" lIns="182850" tIns="91400" rIns="182850" bIns="91400" anchor="ctr" anchorCtr="0">
              <a:noAutofit/>
            </a:bodyPr>
            <a:lstStyle/>
            <a:p>
              <a:pPr algn="ctr" defTabSz="1828800">
                <a:lnSpc>
                  <a:spcPct val="90000"/>
                </a:lnSpc>
                <a:buClr>
                  <a:srgbClr val="000000"/>
                </a:buClr>
              </a:pPr>
              <a:endParaRPr sz="3600" kern="0">
                <a:solidFill>
                  <a:srgbClr val="FFFFFF"/>
                </a:solidFill>
                <a:latin typeface="Trebuchet MS"/>
                <a:ea typeface="Trebuchet MS"/>
                <a:cs typeface="Trebuchet MS"/>
                <a:sym typeface="Trebuchet MS"/>
              </a:endParaRPr>
            </a:p>
          </p:txBody>
        </p:sp>
      </p:grpSp>
      <p:sp>
        <p:nvSpPr>
          <p:cNvPr id="41" name="TextBox 40">
            <a:extLst>
              <a:ext uri="{FF2B5EF4-FFF2-40B4-BE49-F238E27FC236}">
                <a16:creationId xmlns:a16="http://schemas.microsoft.com/office/drawing/2014/main" id="{00F55A58-D315-456D-B9C1-CB035C114618}"/>
              </a:ext>
            </a:extLst>
          </p:cNvPr>
          <p:cNvSpPr txBox="1"/>
          <p:nvPr/>
        </p:nvSpPr>
        <p:spPr>
          <a:xfrm>
            <a:off x="3945887" y="6166772"/>
            <a:ext cx="7721729" cy="707886"/>
          </a:xfrm>
          <a:prstGeom prst="rect">
            <a:avLst/>
          </a:prstGeom>
          <a:noFill/>
        </p:spPr>
        <p:txBody>
          <a:bodyPr wrap="none" rtlCol="0">
            <a:spAutoFit/>
          </a:bodyPr>
          <a:lstStyle/>
          <a:p>
            <a:pPr algn="ctr"/>
            <a:r>
              <a:rPr lang="en-US" sz="4000">
                <a:solidFill>
                  <a:schemeClr val="tx2"/>
                </a:solidFill>
                <a:latin typeface="Trebuchet MS" panose="020B0603020202020204" pitchFamily="34" charset="0"/>
              </a:rPr>
              <a:t>Train a very deep, “huge” model</a:t>
            </a:r>
          </a:p>
        </p:txBody>
      </p:sp>
      <p:sp>
        <p:nvSpPr>
          <p:cNvPr id="42" name="TextBox 41">
            <a:extLst>
              <a:ext uri="{FF2B5EF4-FFF2-40B4-BE49-F238E27FC236}">
                <a16:creationId xmlns:a16="http://schemas.microsoft.com/office/drawing/2014/main" id="{5E64E6E2-8BB4-475B-ABAB-CEAEF24BE8AB}"/>
              </a:ext>
            </a:extLst>
          </p:cNvPr>
          <p:cNvSpPr txBox="1"/>
          <p:nvPr/>
        </p:nvSpPr>
        <p:spPr>
          <a:xfrm>
            <a:off x="18535530" y="6166772"/>
            <a:ext cx="14813672" cy="707886"/>
          </a:xfrm>
          <a:prstGeom prst="rect">
            <a:avLst/>
          </a:prstGeom>
          <a:noFill/>
        </p:spPr>
        <p:txBody>
          <a:bodyPr wrap="none" rtlCol="0">
            <a:spAutoFit/>
          </a:bodyPr>
          <a:lstStyle/>
          <a:p>
            <a:pPr algn="ctr"/>
            <a:r>
              <a:rPr lang="en-US" sz="4000">
                <a:solidFill>
                  <a:schemeClr val="tx2"/>
                </a:solidFill>
                <a:latin typeface="Trebuchet MS" panose="020B0603020202020204" pitchFamily="34" charset="0"/>
              </a:rPr>
              <a:t>Zero shot, few shot, novel model tuning enable label free tasks</a:t>
            </a:r>
          </a:p>
        </p:txBody>
      </p:sp>
      <p:sp>
        <p:nvSpPr>
          <p:cNvPr id="43" name="TextBox 42">
            <a:extLst>
              <a:ext uri="{FF2B5EF4-FFF2-40B4-BE49-F238E27FC236}">
                <a16:creationId xmlns:a16="http://schemas.microsoft.com/office/drawing/2014/main" id="{FD2FC3AD-5A73-4114-90AD-EA3AE0F4C776}"/>
              </a:ext>
            </a:extLst>
          </p:cNvPr>
          <p:cNvSpPr txBox="1"/>
          <p:nvPr/>
        </p:nvSpPr>
        <p:spPr>
          <a:xfrm>
            <a:off x="0" y="20173890"/>
            <a:ext cx="13575319" cy="400110"/>
          </a:xfrm>
          <a:prstGeom prst="rect">
            <a:avLst/>
          </a:prstGeom>
          <a:noFill/>
        </p:spPr>
        <p:txBody>
          <a:bodyPr wrap="none" rtlCol="0">
            <a:spAutoFit/>
          </a:bodyPr>
          <a:lstStyle/>
          <a:p>
            <a:pPr algn="ctr"/>
            <a:r>
              <a:rPr lang="en-US" sz="2000" err="1">
                <a:solidFill>
                  <a:schemeClr val="bg1"/>
                </a:solidFill>
                <a:latin typeface="Trebuchet MS" panose="020B0603020202020204" pitchFamily="34" charset="0"/>
              </a:rPr>
              <a:t>Lembcke</a:t>
            </a:r>
            <a:r>
              <a:rPr lang="en-US" sz="2000">
                <a:solidFill>
                  <a:schemeClr val="bg1"/>
                </a:solidFill>
                <a:latin typeface="Trebuchet MS" panose="020B0603020202020204" pitchFamily="34" charset="0"/>
              </a:rPr>
              <a:t>, B. Ultrasonography for acute appendicitis - the way it looks today. Z. Gastroenterol. 54, 1151–1165 (2016)</a:t>
            </a:r>
          </a:p>
        </p:txBody>
      </p:sp>
    </p:spTree>
    <p:extLst>
      <p:ext uri="{BB962C8B-B14F-4D97-AF65-F5344CB8AC3E}">
        <p14:creationId xmlns:p14="http://schemas.microsoft.com/office/powerpoint/2010/main" val="31373489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1371600" y="13369654"/>
            <a:ext cx="20167600" cy="5943600"/>
          </a:xfrm>
        </p:spPr>
        <p:txBody>
          <a:bodyPr/>
          <a:lstStyle/>
          <a:p>
            <a:r>
              <a:rPr lang="en-US" dirty="0"/>
              <a:t>Why knowledge extraction?</a:t>
            </a:r>
          </a:p>
        </p:txBody>
      </p:sp>
    </p:spTree>
    <p:extLst>
      <p:ext uri="{BB962C8B-B14F-4D97-AF65-F5344CB8AC3E}">
        <p14:creationId xmlns:p14="http://schemas.microsoft.com/office/powerpoint/2010/main" val="31061008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8" name="Google Shape;1158;p6"/>
          <p:cNvSpPr/>
          <p:nvPr/>
        </p:nvSpPr>
        <p:spPr>
          <a:xfrm>
            <a:off x="19729938" y="0"/>
            <a:ext cx="16846062" cy="20574000"/>
          </a:xfrm>
          <a:prstGeom prst="rect">
            <a:avLst/>
          </a:prstGeom>
          <a:solidFill>
            <a:srgbClr val="F2F2F2"/>
          </a:solidFill>
          <a:ln>
            <a:noFill/>
          </a:ln>
        </p:spPr>
        <p:txBody>
          <a:bodyPr spcFirstLastPara="1" wrap="square" lIns="274275" tIns="137100" rIns="274275" bIns="137100" anchor="ctr" anchorCtr="0">
            <a:noAutofit/>
          </a:bodyPr>
          <a:lstStyle/>
          <a:p>
            <a:pPr marL="0" marR="0" lvl="0" indent="0" algn="ctr" defTabSz="2743200" rtl="0" eaLnBrk="1" fontAlgn="auto" latinLnBrk="0" hangingPunct="1">
              <a:lnSpc>
                <a:spcPct val="90000"/>
              </a:lnSpc>
              <a:spcBef>
                <a:spcPts val="0"/>
              </a:spcBef>
              <a:spcAft>
                <a:spcPts val="0"/>
              </a:spcAft>
              <a:buClr>
                <a:srgbClr val="000000"/>
              </a:buClr>
              <a:buSzTx/>
              <a:buFontTx/>
              <a:buNone/>
              <a:tabLst/>
              <a:defRPr/>
            </a:pPr>
            <a:endParaRPr kumimoji="0" sz="3999" b="0" i="0" u="none" strike="noStrike" kern="0" cap="none" spc="0" normalizeH="0" baseline="0" noProof="0">
              <a:ln>
                <a:noFill/>
              </a:ln>
              <a:solidFill>
                <a:srgbClr val="FFFFFF"/>
              </a:solidFill>
              <a:effectLst/>
              <a:uLnTx/>
              <a:uFillTx/>
              <a:latin typeface="Trebuchet MS"/>
              <a:ea typeface="Trebuchet MS"/>
              <a:cs typeface="Trebuchet MS"/>
              <a:sym typeface="Trebuchet MS"/>
            </a:endParaRPr>
          </a:p>
        </p:txBody>
      </p:sp>
      <p:sp>
        <p:nvSpPr>
          <p:cNvPr id="1159" name="Google Shape;1159;p6"/>
          <p:cNvSpPr txBox="1">
            <a:spLocks noGrp="1"/>
          </p:cNvSpPr>
          <p:nvPr>
            <p:ph type="title"/>
          </p:nvPr>
        </p:nvSpPr>
        <p:spPr>
          <a:xfrm>
            <a:off x="1661160" y="4184247"/>
            <a:ext cx="18068778" cy="1969770"/>
          </a:xfrm>
          <a:prstGeom prst="rect">
            <a:avLst/>
          </a:prstGeom>
          <a:noFill/>
          <a:ln>
            <a:noFill/>
          </a:ln>
        </p:spPr>
        <p:txBody>
          <a:bodyPr spcFirstLastPara="1" wrap="square" lIns="274275" tIns="137100" rIns="274275" bIns="137100" anchor="b" anchorCtr="0">
            <a:noAutofit/>
          </a:bodyPr>
          <a:lstStyle/>
          <a:p>
            <a:pPr algn="l"/>
            <a:r>
              <a:rPr lang="en-US" sz="6600"/>
              <a:t>New: </a:t>
            </a:r>
            <a:r>
              <a:rPr lang="en-US" sz="6600" err="1"/>
              <a:t>NeMo</a:t>
            </a:r>
            <a:r>
              <a:rPr lang="en-US" sz="6600"/>
              <a:t> MEGATRON</a:t>
            </a:r>
            <a:endParaRPr sz="6600"/>
          </a:p>
        </p:txBody>
      </p:sp>
      <p:sp>
        <p:nvSpPr>
          <p:cNvPr id="1160" name="Google Shape;1160;p6"/>
          <p:cNvSpPr txBox="1">
            <a:spLocks noGrp="1"/>
          </p:cNvSpPr>
          <p:nvPr>
            <p:ph type="body" idx="2"/>
          </p:nvPr>
        </p:nvSpPr>
        <p:spPr>
          <a:xfrm>
            <a:off x="1661160" y="6351828"/>
            <a:ext cx="18068778" cy="1751544"/>
          </a:xfrm>
          <a:prstGeom prst="rect">
            <a:avLst/>
          </a:prstGeom>
          <a:noFill/>
          <a:ln>
            <a:noFill/>
          </a:ln>
        </p:spPr>
        <p:txBody>
          <a:bodyPr spcFirstLastPara="1" wrap="square" lIns="274275" tIns="137100" rIns="274275" bIns="137100" anchor="t" anchorCtr="0">
            <a:noAutofit/>
          </a:bodyPr>
          <a:lstStyle/>
          <a:p>
            <a:pPr marL="0" indent="0" algn="l">
              <a:spcBef>
                <a:spcPts val="0"/>
              </a:spcBef>
              <a:buSzPts val="2100"/>
            </a:pPr>
            <a:r>
              <a:rPr lang="en-US" sz="4410"/>
              <a:t>Accelerated Framework For Training Large Scale NLP Models</a:t>
            </a:r>
            <a:endParaRPr/>
          </a:p>
        </p:txBody>
      </p:sp>
      <p:sp>
        <p:nvSpPr>
          <p:cNvPr id="1161" name="Google Shape;1161;p6"/>
          <p:cNvSpPr/>
          <p:nvPr/>
        </p:nvSpPr>
        <p:spPr>
          <a:xfrm>
            <a:off x="20299665" y="19654800"/>
            <a:ext cx="15648300" cy="692376"/>
          </a:xfrm>
          <a:prstGeom prst="rect">
            <a:avLst/>
          </a:prstGeom>
          <a:noFill/>
          <a:ln>
            <a:noFill/>
          </a:ln>
        </p:spPr>
        <p:txBody>
          <a:bodyPr spcFirstLastPara="1" wrap="square" lIns="274275" tIns="137100" rIns="274275" bIns="137100" anchor="t" anchorCtr="0">
            <a:spAutoFit/>
          </a:bodyPr>
          <a:lstStyle/>
          <a:p>
            <a:pPr marL="0" marR="0" lvl="0" indent="0" algn="ctr" defTabSz="2743200" rtl="0" eaLnBrk="1" fontAlgn="auto" latinLnBrk="0" hangingPunct="1">
              <a:lnSpc>
                <a:spcPct val="90000"/>
              </a:lnSpc>
              <a:spcBef>
                <a:spcPts val="0"/>
              </a:spcBef>
              <a:spcAft>
                <a:spcPts val="0"/>
              </a:spcAft>
              <a:buClr>
                <a:srgbClr val="000000"/>
              </a:buClr>
              <a:buSzPts val="1000"/>
              <a:buFontTx/>
              <a:buNone/>
              <a:tabLst/>
              <a:defRPr/>
            </a:pPr>
            <a:r>
              <a:rPr kumimoji="0" lang="en-US" sz="3000" b="0" i="0" u="sng" strike="noStrike" kern="0" cap="none" spc="0" normalizeH="0" baseline="0" noProof="0">
                <a:ln>
                  <a:noFill/>
                </a:ln>
                <a:solidFill>
                  <a:srgbClr val="76B900"/>
                </a:solidFill>
                <a:effectLst/>
                <a:uLnTx/>
                <a:uFillTx/>
                <a:latin typeface="Arial"/>
                <a:ea typeface="Arial"/>
                <a:cs typeface="Arial"/>
                <a:sym typeface="Arial"/>
                <a:hlinkClick r:id="rId3">
                  <a:extLst>
                    <a:ext uri="{A12FA001-AC4F-418D-AE19-62706E023703}">
                      <ahyp:hlinkClr xmlns:ahyp="http://schemas.microsoft.com/office/drawing/2018/hyperlinkcolor" val="tx"/>
                    </a:ext>
                  </a:extLst>
                </a:hlinkClick>
              </a:rPr>
              <a:t>https://docs.nvidia.com/deeplearning/sdk/mixed-precision-training/index.html</a:t>
            </a:r>
            <a:endParaRPr kumimoji="0" sz="3000" b="0" i="1" u="none" strike="noStrike" kern="0" cap="none" spc="0" normalizeH="0" baseline="0" noProof="0">
              <a:ln>
                <a:noFill/>
              </a:ln>
              <a:solidFill>
                <a:srgbClr val="76B900"/>
              </a:solidFill>
              <a:effectLst/>
              <a:uLnTx/>
              <a:uFillTx/>
              <a:latin typeface="Arial"/>
              <a:ea typeface="Arial"/>
              <a:cs typeface="Arial"/>
              <a:sym typeface="Arial"/>
            </a:endParaRPr>
          </a:p>
        </p:txBody>
      </p:sp>
      <p:sp>
        <p:nvSpPr>
          <p:cNvPr id="1162" name="Google Shape;1162;p6"/>
          <p:cNvSpPr/>
          <p:nvPr/>
        </p:nvSpPr>
        <p:spPr>
          <a:xfrm>
            <a:off x="990741" y="6351828"/>
            <a:ext cx="16392144" cy="830876"/>
          </a:xfrm>
          <a:prstGeom prst="rect">
            <a:avLst/>
          </a:prstGeom>
          <a:noFill/>
          <a:ln>
            <a:noFill/>
          </a:ln>
        </p:spPr>
        <p:txBody>
          <a:bodyPr spcFirstLastPara="1" wrap="square" lIns="274275" tIns="137100" rIns="274275" bIns="137100" anchor="t" anchorCtr="0">
            <a:spAutoFit/>
          </a:bodyPr>
          <a:lstStyle/>
          <a:p>
            <a:pPr marL="0" marR="0" lvl="0" indent="0" algn="l" defTabSz="2743200" rtl="0" eaLnBrk="1" fontAlgn="auto" latinLnBrk="0" hangingPunct="1">
              <a:lnSpc>
                <a:spcPct val="100000"/>
              </a:lnSpc>
              <a:spcBef>
                <a:spcPts val="0"/>
              </a:spcBef>
              <a:spcAft>
                <a:spcPts val="0"/>
              </a:spcAft>
              <a:buClr>
                <a:srgbClr val="000000"/>
              </a:buClr>
              <a:buSzPts val="1200"/>
              <a:buFontTx/>
              <a:buNone/>
              <a:tabLst/>
              <a:defRPr/>
            </a:pPr>
            <a:endParaRPr kumimoji="0" sz="36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1163" name="Google Shape;1163;p6"/>
          <p:cNvSpPr txBox="1"/>
          <p:nvPr/>
        </p:nvSpPr>
        <p:spPr>
          <a:xfrm>
            <a:off x="1661160" y="7672385"/>
            <a:ext cx="13194792" cy="5718795"/>
          </a:xfrm>
          <a:prstGeom prst="rect">
            <a:avLst/>
          </a:prstGeom>
          <a:noFill/>
          <a:ln>
            <a:noFill/>
          </a:ln>
        </p:spPr>
        <p:txBody>
          <a:bodyPr spcFirstLastPara="1" wrap="square" lIns="304800" tIns="152250" rIns="304800" bIns="152250" anchor="ctr" anchorCtr="0">
            <a:noAutofit/>
          </a:bodyPr>
          <a:lstStyle/>
          <a:p>
            <a:pPr marL="466344" marR="0" lvl="0" indent="-466344" algn="l" defTabSz="2743200" rtl="0" eaLnBrk="1" fontAlgn="auto" latinLnBrk="0" hangingPunct="1">
              <a:lnSpc>
                <a:spcPct val="90000"/>
              </a:lnSpc>
              <a:spcBef>
                <a:spcPts val="3000"/>
              </a:spcBef>
              <a:spcAft>
                <a:spcPts val="0"/>
              </a:spcAft>
              <a:buClr>
                <a:srgbClr val="76B900"/>
              </a:buClr>
              <a:buSzPts val="1330"/>
              <a:buFont typeface="Noto Sans Symbols"/>
              <a:buChar char="▪"/>
              <a:tabLst/>
              <a:defRPr/>
            </a:pPr>
            <a:r>
              <a:rPr kumimoji="0" lang="en-US" sz="3990" b="0" i="0" u="none" strike="noStrike" kern="0" cap="none" spc="0" normalizeH="0" baseline="0" noProof="0">
                <a:ln>
                  <a:noFill/>
                </a:ln>
                <a:solidFill>
                  <a:srgbClr val="000000"/>
                </a:solidFill>
                <a:effectLst/>
                <a:uLnTx/>
                <a:uFillTx/>
                <a:latin typeface="Trebuchet MS"/>
                <a:ea typeface="Trebuchet MS"/>
                <a:cs typeface="Trebuchet MS"/>
                <a:sym typeface="Trebuchet MS"/>
              </a:rPr>
              <a:t>Scale To Models with Trillions of Parameters​</a:t>
            </a:r>
            <a:endParaRPr kumimoji="0" sz="4200" b="0" i="0" u="none" strike="noStrike" kern="0" cap="none" spc="0" normalizeH="0" baseline="0" noProof="0">
              <a:ln>
                <a:noFill/>
              </a:ln>
              <a:solidFill>
                <a:srgbClr val="000000"/>
              </a:solidFill>
              <a:effectLst/>
              <a:uLnTx/>
              <a:uFillTx/>
              <a:latin typeface="Arial"/>
              <a:ea typeface="+mn-ea"/>
              <a:cs typeface="Arial"/>
              <a:sym typeface="Arial"/>
            </a:endParaRPr>
          </a:p>
          <a:p>
            <a:pPr marL="466344" marR="0" lvl="0" indent="-466344" algn="l" defTabSz="2743200" rtl="0" eaLnBrk="1" fontAlgn="auto" latinLnBrk="0" hangingPunct="1">
              <a:lnSpc>
                <a:spcPct val="90000"/>
              </a:lnSpc>
              <a:spcBef>
                <a:spcPts val="3000"/>
              </a:spcBef>
              <a:spcAft>
                <a:spcPts val="0"/>
              </a:spcAft>
              <a:buClr>
                <a:srgbClr val="76B900"/>
              </a:buClr>
              <a:buSzPts val="1330"/>
              <a:buFont typeface="Noto Sans Symbols"/>
              <a:buChar char="▪"/>
              <a:tabLst/>
              <a:defRPr/>
            </a:pPr>
            <a:r>
              <a:rPr kumimoji="0" lang="en-US" sz="3990" b="0" i="0" u="none" strike="noStrike" kern="0" cap="none" spc="0" normalizeH="0" baseline="0" noProof="0">
                <a:ln>
                  <a:noFill/>
                </a:ln>
                <a:solidFill>
                  <a:srgbClr val="000000"/>
                </a:solidFill>
                <a:effectLst/>
                <a:uLnTx/>
                <a:uFillTx/>
                <a:latin typeface="Trebuchet MS"/>
                <a:ea typeface="Trebuchet MS"/>
                <a:cs typeface="Trebuchet MS"/>
                <a:sym typeface="Trebuchet MS"/>
              </a:rPr>
              <a:t>Automated Data Curation for Training​​</a:t>
            </a:r>
            <a:endParaRPr kumimoji="0" sz="4200" b="0" i="0" u="none" strike="noStrike" kern="0" cap="none" spc="0" normalizeH="0" baseline="0" noProof="0">
              <a:ln>
                <a:noFill/>
              </a:ln>
              <a:solidFill>
                <a:srgbClr val="000000"/>
              </a:solidFill>
              <a:effectLst/>
              <a:uLnTx/>
              <a:uFillTx/>
              <a:latin typeface="Arial"/>
              <a:ea typeface="+mn-ea"/>
              <a:cs typeface="Arial"/>
              <a:sym typeface="Arial"/>
            </a:endParaRPr>
          </a:p>
          <a:p>
            <a:pPr marL="466344" marR="0" lvl="0" indent="-466344" algn="l" defTabSz="2743200" rtl="0" eaLnBrk="1" fontAlgn="auto" latinLnBrk="0" hangingPunct="1">
              <a:lnSpc>
                <a:spcPct val="90000"/>
              </a:lnSpc>
              <a:spcBef>
                <a:spcPts val="3000"/>
              </a:spcBef>
              <a:spcAft>
                <a:spcPts val="0"/>
              </a:spcAft>
              <a:buClr>
                <a:srgbClr val="76B900"/>
              </a:buClr>
              <a:buSzPts val="1330"/>
              <a:buFont typeface="Noto Sans Symbols"/>
              <a:buChar char="▪"/>
              <a:tabLst/>
              <a:defRPr/>
            </a:pPr>
            <a:r>
              <a:rPr kumimoji="0" lang="en-US" sz="3990" b="0" i="0" u="none" strike="noStrike" kern="0" cap="none" spc="0" normalizeH="0" baseline="0" noProof="0">
                <a:ln>
                  <a:noFill/>
                </a:ln>
                <a:solidFill>
                  <a:srgbClr val="000000"/>
                </a:solidFill>
                <a:effectLst/>
                <a:uLnTx/>
                <a:uFillTx/>
                <a:latin typeface="Trebuchet MS"/>
                <a:ea typeface="Trebuchet MS"/>
                <a:cs typeface="Trebuchet MS"/>
                <a:sym typeface="Trebuchet MS"/>
              </a:rPr>
              <a:t>Pipeline, Tensor &amp; Data Parallelism​</a:t>
            </a:r>
            <a:endParaRPr kumimoji="0" sz="4200" b="0" i="0" u="none" strike="noStrike" kern="0" cap="none" spc="0" normalizeH="0" baseline="0" noProof="0">
              <a:ln>
                <a:noFill/>
              </a:ln>
              <a:solidFill>
                <a:srgbClr val="000000"/>
              </a:solidFill>
              <a:effectLst/>
              <a:uLnTx/>
              <a:uFillTx/>
              <a:latin typeface="Arial"/>
              <a:ea typeface="+mn-ea"/>
              <a:cs typeface="Arial"/>
              <a:sym typeface="Arial"/>
            </a:endParaRPr>
          </a:p>
          <a:p>
            <a:pPr marL="466344" marR="0" lvl="0" indent="-466344" algn="l" defTabSz="2743200" rtl="0" eaLnBrk="1" fontAlgn="auto" latinLnBrk="0" hangingPunct="1">
              <a:lnSpc>
                <a:spcPct val="90000"/>
              </a:lnSpc>
              <a:spcBef>
                <a:spcPts val="3000"/>
              </a:spcBef>
              <a:spcAft>
                <a:spcPts val="0"/>
              </a:spcAft>
              <a:buClr>
                <a:srgbClr val="76B900"/>
              </a:buClr>
              <a:buSzPts val="1330"/>
              <a:buFont typeface="Noto Sans Symbols"/>
              <a:buChar char="▪"/>
              <a:tabLst/>
              <a:defRPr/>
            </a:pPr>
            <a:r>
              <a:rPr kumimoji="0" lang="en-US" sz="3990" b="0" i="0" u="none" strike="noStrike" kern="0" cap="none" spc="0" normalizeH="0" baseline="0" noProof="0">
                <a:ln>
                  <a:noFill/>
                </a:ln>
                <a:solidFill>
                  <a:srgbClr val="000000"/>
                </a:solidFill>
                <a:effectLst/>
                <a:uLnTx/>
                <a:uFillTx/>
                <a:latin typeface="Trebuchet MS"/>
                <a:ea typeface="Trebuchet MS"/>
                <a:cs typeface="Trebuchet MS"/>
                <a:sym typeface="Trebuchet MS"/>
              </a:rPr>
              <a:t>20B Parameter Model in 1 month on DGX </a:t>
            </a:r>
            <a:r>
              <a:rPr kumimoji="0" lang="en-US" sz="3990" b="0" i="0" u="none" strike="noStrike" kern="0" cap="none" spc="0" normalizeH="0" baseline="0" noProof="0" err="1">
                <a:ln>
                  <a:noFill/>
                </a:ln>
                <a:solidFill>
                  <a:srgbClr val="000000"/>
                </a:solidFill>
                <a:effectLst/>
                <a:uLnTx/>
                <a:uFillTx/>
                <a:latin typeface="Trebuchet MS"/>
                <a:ea typeface="Trebuchet MS"/>
                <a:cs typeface="Trebuchet MS"/>
                <a:sym typeface="Trebuchet MS"/>
              </a:rPr>
              <a:t>SuperPod</a:t>
            </a:r>
            <a:endParaRPr kumimoji="0" sz="3990" b="0" i="0" u="none" strike="noStrike" kern="0" cap="none" spc="0" normalizeH="0" baseline="0" noProof="0">
              <a:ln>
                <a:noFill/>
              </a:ln>
              <a:solidFill>
                <a:srgbClr val="000000"/>
              </a:solidFill>
              <a:effectLst/>
              <a:uLnTx/>
              <a:uFillTx/>
              <a:latin typeface="Trebuchet MS"/>
              <a:ea typeface="Trebuchet MS"/>
              <a:cs typeface="Trebuchet MS"/>
              <a:sym typeface="Trebuchet MS"/>
            </a:endParaRPr>
          </a:p>
          <a:p>
            <a:pPr marL="466344" marR="0" lvl="0" indent="-466344" algn="l" defTabSz="2743200" rtl="0" eaLnBrk="1" fontAlgn="auto" latinLnBrk="0" hangingPunct="1">
              <a:lnSpc>
                <a:spcPct val="90000"/>
              </a:lnSpc>
              <a:spcBef>
                <a:spcPts val="3000"/>
              </a:spcBef>
              <a:spcAft>
                <a:spcPts val="0"/>
              </a:spcAft>
              <a:buClr>
                <a:srgbClr val="76B900"/>
              </a:buClr>
              <a:buSzPts val="1330"/>
              <a:buFont typeface="Noto Sans Symbols"/>
              <a:buChar char="▪"/>
              <a:tabLst/>
              <a:defRPr/>
            </a:pPr>
            <a:r>
              <a:rPr kumimoji="0" lang="en-US" sz="3990" b="0" i="0" u="none" strike="noStrike" kern="0" cap="none" spc="0" normalizeH="0" baseline="0" noProof="0">
                <a:ln>
                  <a:noFill/>
                </a:ln>
                <a:solidFill>
                  <a:srgbClr val="000000"/>
                </a:solidFill>
                <a:effectLst/>
                <a:uLnTx/>
                <a:uFillTx/>
                <a:latin typeface="Trebuchet MS"/>
                <a:ea typeface="Trebuchet MS"/>
                <a:cs typeface="Trebuchet MS"/>
                <a:sym typeface="Trebuchet MS"/>
              </a:rPr>
              <a:t>Optimized for DGX </a:t>
            </a:r>
            <a:r>
              <a:rPr kumimoji="0" lang="en-US" sz="3990" b="0" i="0" u="none" strike="noStrike" kern="0" cap="none" spc="0" normalizeH="0" baseline="0" noProof="0" err="1">
                <a:ln>
                  <a:noFill/>
                </a:ln>
                <a:solidFill>
                  <a:srgbClr val="000000"/>
                </a:solidFill>
                <a:effectLst/>
                <a:uLnTx/>
                <a:uFillTx/>
                <a:latin typeface="Trebuchet MS"/>
                <a:ea typeface="Trebuchet MS"/>
                <a:cs typeface="Trebuchet MS"/>
                <a:sym typeface="Trebuchet MS"/>
              </a:rPr>
              <a:t>SuperPod</a:t>
            </a:r>
            <a:r>
              <a:rPr kumimoji="0" lang="en-US" sz="3990" b="0" i="0" u="none" strike="noStrike" kern="0" cap="none" spc="0" normalizeH="0" baseline="0" noProof="0">
                <a:ln>
                  <a:noFill/>
                </a:ln>
                <a:solidFill>
                  <a:srgbClr val="000000"/>
                </a:solidFill>
                <a:effectLst/>
                <a:uLnTx/>
                <a:uFillTx/>
                <a:latin typeface="Trebuchet MS"/>
                <a:ea typeface="Trebuchet MS"/>
                <a:cs typeface="Trebuchet MS"/>
                <a:sym typeface="Trebuchet MS"/>
              </a:rPr>
              <a:t>​</a:t>
            </a:r>
            <a:endParaRPr kumimoji="0" sz="4200" b="0" i="0" u="none" strike="noStrike" kern="0" cap="none" spc="0" normalizeH="0" baseline="0" noProof="0">
              <a:ln>
                <a:noFill/>
              </a:ln>
              <a:solidFill>
                <a:srgbClr val="000000"/>
              </a:solidFill>
              <a:effectLst/>
              <a:uLnTx/>
              <a:uFillTx/>
              <a:latin typeface="Arial"/>
              <a:ea typeface="+mn-ea"/>
              <a:cs typeface="Arial"/>
              <a:sym typeface="Arial"/>
            </a:endParaRPr>
          </a:p>
          <a:p>
            <a:pPr marL="466344" marR="0" lvl="0" indent="-212976" algn="l" defTabSz="2743200" rtl="0" eaLnBrk="1" fontAlgn="auto" latinLnBrk="0" hangingPunct="1">
              <a:lnSpc>
                <a:spcPct val="90000"/>
              </a:lnSpc>
              <a:spcBef>
                <a:spcPts val="3000"/>
              </a:spcBef>
              <a:spcAft>
                <a:spcPts val="0"/>
              </a:spcAft>
              <a:buClr>
                <a:srgbClr val="76B900"/>
              </a:buClr>
              <a:buSzPts val="1330"/>
              <a:buFontTx/>
              <a:buNone/>
              <a:tabLst/>
              <a:defRPr/>
            </a:pPr>
            <a:endParaRPr kumimoji="0" sz="3990" b="0" i="0" u="none" strike="noStrike" kern="0" cap="none" spc="0" normalizeH="0" baseline="0" noProof="0">
              <a:ln>
                <a:noFill/>
              </a:ln>
              <a:solidFill>
                <a:srgbClr val="000000"/>
              </a:solidFill>
              <a:effectLst/>
              <a:uLnTx/>
              <a:uFillTx/>
              <a:latin typeface="Trebuchet MS"/>
              <a:ea typeface="Trebuchet MS"/>
              <a:cs typeface="Trebuchet MS"/>
              <a:sym typeface="Trebuchet MS"/>
            </a:endParaRPr>
          </a:p>
          <a:p>
            <a:pPr marL="0" marR="0" lvl="0" indent="0" algn="l" defTabSz="2743200" rtl="0" eaLnBrk="1" fontAlgn="auto" latinLnBrk="0" hangingPunct="1">
              <a:lnSpc>
                <a:spcPct val="90000"/>
              </a:lnSpc>
              <a:spcBef>
                <a:spcPts val="3000"/>
              </a:spcBef>
              <a:spcAft>
                <a:spcPts val="0"/>
              </a:spcAft>
              <a:buClr>
                <a:srgbClr val="000000"/>
              </a:buClr>
              <a:buSzTx/>
              <a:buFontTx/>
              <a:buNone/>
              <a:tabLst/>
              <a:defRPr/>
            </a:pPr>
            <a:r>
              <a:rPr kumimoji="0" lang="en-US" sz="3000" b="0" i="0" u="sng" strike="noStrike" kern="0" cap="none" spc="0" normalizeH="0" baseline="0" noProof="0">
                <a:ln>
                  <a:noFill/>
                </a:ln>
                <a:solidFill>
                  <a:srgbClr val="000000"/>
                </a:solidFill>
                <a:effectLst/>
                <a:uLnTx/>
                <a:uFillTx/>
                <a:latin typeface="Trebuchet MS"/>
                <a:ea typeface="Trebuchet MS"/>
                <a:cs typeface="Trebuchet MS"/>
                <a:sym typeface="Trebuchet MS"/>
                <a:hlinkClick r:id="rId4">
                  <a:extLst>
                    <a:ext uri="{A12FA001-AC4F-418D-AE19-62706E023703}">
                      <ahyp:hlinkClr xmlns:ahyp="http://schemas.microsoft.com/office/drawing/2018/hyperlinkcolor" val="tx"/>
                    </a:ext>
                  </a:extLst>
                </a:hlinkClick>
              </a:rPr>
              <a:t>Sign up for Early Access</a:t>
            </a:r>
            <a:endParaRPr kumimoji="0" sz="3000" b="0" i="0" u="none" strike="noStrike" kern="0" cap="none" spc="0" normalizeH="0" baseline="0" noProof="0">
              <a:ln>
                <a:noFill/>
              </a:ln>
              <a:solidFill>
                <a:srgbClr val="000000"/>
              </a:solidFill>
              <a:effectLst/>
              <a:uLnTx/>
              <a:uFillTx/>
              <a:latin typeface="Trebuchet MS"/>
              <a:ea typeface="Trebuchet MS"/>
              <a:cs typeface="Trebuchet MS"/>
              <a:sym typeface="Trebuchet MS"/>
            </a:endParaRPr>
          </a:p>
        </p:txBody>
      </p:sp>
      <p:pic>
        <p:nvPicPr>
          <p:cNvPr id="1164" name="Google Shape;1164;p6"/>
          <p:cNvPicPr preferRelativeResize="0"/>
          <p:nvPr/>
        </p:nvPicPr>
        <p:blipFill rotWithShape="1">
          <a:blip r:embed="rId5">
            <a:alphaModFix/>
          </a:blip>
          <a:srcRect/>
          <a:stretch/>
        </p:blipFill>
        <p:spPr>
          <a:xfrm>
            <a:off x="20109083" y="6351828"/>
            <a:ext cx="16087773" cy="9052560"/>
          </a:xfrm>
          <a:prstGeom prst="rect">
            <a:avLst/>
          </a:prstGeom>
          <a:noFill/>
          <a:ln>
            <a:noFill/>
          </a:ln>
        </p:spPr>
      </p:pic>
    </p:spTree>
    <p:extLst>
      <p:ext uri="{BB962C8B-B14F-4D97-AF65-F5344CB8AC3E}">
        <p14:creationId xmlns:p14="http://schemas.microsoft.com/office/powerpoint/2010/main" val="39399233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36A9B-D2FB-DA41-9159-8584C85E0E9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4F9EEBA-3E8D-E441-BC5B-AD6A4DF5BA6A}"/>
              </a:ext>
            </a:extLst>
          </p:cNvPr>
          <p:cNvSpPr>
            <a:spLocks noGrp="1"/>
          </p:cNvSpPr>
          <p:nvPr>
            <p:ph type="body" sz="quarter" idx="10"/>
          </p:nvPr>
        </p:nvSpPr>
        <p:spPr/>
        <p:txBody>
          <a:bodyPr/>
          <a:lstStyle/>
          <a:p>
            <a:endParaRPr lang="en-US"/>
          </a:p>
        </p:txBody>
      </p:sp>
      <p:pic>
        <p:nvPicPr>
          <p:cNvPr id="6" name="Content Placeholder 5" descr="Graphical user interface&#10;&#10;Description automatically generated">
            <a:extLst>
              <a:ext uri="{FF2B5EF4-FFF2-40B4-BE49-F238E27FC236}">
                <a16:creationId xmlns:a16="http://schemas.microsoft.com/office/drawing/2014/main" id="{FC090048-45CA-794E-B407-1337ECD97B5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58128" y="3191256"/>
            <a:ext cx="26299522" cy="14510081"/>
          </a:xfrm>
        </p:spPr>
      </p:pic>
    </p:spTree>
    <p:extLst>
      <p:ext uri="{BB962C8B-B14F-4D97-AF65-F5344CB8AC3E}">
        <p14:creationId xmlns:p14="http://schemas.microsoft.com/office/powerpoint/2010/main" val="4317975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EC17DFE5-1947-4264-B58C-2DAAE7CA8A28}"/>
              </a:ext>
            </a:extLst>
          </p:cNvPr>
          <p:cNvGraphicFramePr>
            <a:graphicFrameLocks noGrp="1"/>
          </p:cNvGraphicFramePr>
          <p:nvPr>
            <p:extLst>
              <p:ext uri="{D42A27DB-BD31-4B8C-83A1-F6EECF244321}">
                <p14:modId xmlns:p14="http://schemas.microsoft.com/office/powerpoint/2010/main" val="4167477332"/>
              </p:ext>
            </p:extLst>
          </p:nvPr>
        </p:nvGraphicFramePr>
        <p:xfrm>
          <a:off x="2336800" y="1744591"/>
          <a:ext cx="15951200" cy="9509760"/>
        </p:xfrm>
        <a:graphic>
          <a:graphicData uri="http://schemas.openxmlformats.org/drawingml/2006/table">
            <a:tbl>
              <a:tblPr firstRow="1" bandRow="1">
                <a:tableStyleId>{5C22544A-7EE6-4342-B048-85BDC9FD1C3A}</a:tableStyleId>
              </a:tblPr>
              <a:tblGrid>
                <a:gridCol w="15951200">
                  <a:extLst>
                    <a:ext uri="{9D8B030D-6E8A-4147-A177-3AD203B41FA5}">
                      <a16:colId xmlns:a16="http://schemas.microsoft.com/office/drawing/2014/main" val="2495054055"/>
                    </a:ext>
                  </a:extLst>
                </a:gridCol>
              </a:tblGrid>
              <a:tr h="0">
                <a:tc>
                  <a:txBody>
                    <a:bodyPr/>
                    <a:lstStyle/>
                    <a:p>
                      <a:endParaRPr lang="en-US" sz="8000" b="0" dirty="0">
                        <a:solidFill>
                          <a:schemeClr val="tx2">
                            <a:lumMod val="75000"/>
                          </a:schemeClr>
                        </a:solidFill>
                        <a:latin typeface="Trebuchet MS" panose="020B0603020202020204" pitchFamily="34" charset="0"/>
                      </a:endParaRPr>
                    </a:p>
                  </a:txBody>
                  <a:tcPr marL="0" marT="640080" marB="6400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0">
                <a:tc>
                  <a:txBody>
                    <a:bodyPr/>
                    <a:lstStyle/>
                    <a:p>
                      <a:endParaRPr lang="en-US" sz="4400" dirty="0">
                        <a:solidFill>
                          <a:schemeClr val="tx1"/>
                        </a:solidFill>
                        <a:latin typeface="Trebuchet MS" panose="020B0603020202020204" pitchFamily="34" charset="0"/>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0808180"/>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Opportunities for improvements</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703295"/>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5166568"/>
                  </a:ext>
                </a:extLst>
              </a:tr>
            </a:tbl>
          </a:graphicData>
        </a:graphic>
      </p:graphicFrame>
    </p:spTree>
    <p:extLst>
      <p:ext uri="{BB962C8B-B14F-4D97-AF65-F5344CB8AC3E}">
        <p14:creationId xmlns:p14="http://schemas.microsoft.com/office/powerpoint/2010/main" val="13526684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EC17DFE5-1947-4264-B58C-2DAAE7CA8A28}"/>
              </a:ext>
            </a:extLst>
          </p:cNvPr>
          <p:cNvGraphicFramePr>
            <a:graphicFrameLocks noGrp="1"/>
          </p:cNvGraphicFramePr>
          <p:nvPr>
            <p:extLst>
              <p:ext uri="{D42A27DB-BD31-4B8C-83A1-F6EECF244321}">
                <p14:modId xmlns:p14="http://schemas.microsoft.com/office/powerpoint/2010/main" val="3487781975"/>
              </p:ext>
            </p:extLst>
          </p:nvPr>
        </p:nvGraphicFramePr>
        <p:xfrm>
          <a:off x="2336800" y="1744591"/>
          <a:ext cx="15951200" cy="9509760"/>
        </p:xfrm>
        <a:graphic>
          <a:graphicData uri="http://schemas.openxmlformats.org/drawingml/2006/table">
            <a:tbl>
              <a:tblPr firstRow="1" bandRow="1">
                <a:tableStyleId>{5C22544A-7EE6-4342-B048-85BDC9FD1C3A}</a:tableStyleId>
              </a:tblPr>
              <a:tblGrid>
                <a:gridCol w="15951200">
                  <a:extLst>
                    <a:ext uri="{9D8B030D-6E8A-4147-A177-3AD203B41FA5}">
                      <a16:colId xmlns:a16="http://schemas.microsoft.com/office/drawing/2014/main" val="2495054055"/>
                    </a:ext>
                  </a:extLst>
                </a:gridCol>
              </a:tblGrid>
              <a:tr h="0">
                <a:tc>
                  <a:txBody>
                    <a:bodyPr/>
                    <a:lstStyle/>
                    <a:p>
                      <a:endParaRPr lang="en-US" sz="8000" b="0" dirty="0">
                        <a:solidFill>
                          <a:schemeClr val="tx2">
                            <a:lumMod val="75000"/>
                          </a:schemeClr>
                        </a:solidFill>
                        <a:latin typeface="Trebuchet MS" panose="020B0603020202020204" pitchFamily="34" charset="0"/>
                      </a:endParaRPr>
                    </a:p>
                  </a:txBody>
                  <a:tcPr marL="0" marT="640080" marB="6400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0">
                <a:tc>
                  <a:txBody>
                    <a:bodyPr/>
                    <a:lstStyle/>
                    <a:p>
                      <a:endParaRPr lang="en-US" sz="4400" dirty="0">
                        <a:solidFill>
                          <a:schemeClr val="tx1"/>
                        </a:solidFill>
                        <a:latin typeface="Trebuchet MS" panose="020B0603020202020204" pitchFamily="34" charset="0"/>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0808180"/>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conclusion</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703295"/>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5166568"/>
                  </a:ext>
                </a:extLst>
              </a:tr>
            </a:tbl>
          </a:graphicData>
        </a:graphic>
      </p:graphicFrame>
    </p:spTree>
    <p:extLst>
      <p:ext uri="{BB962C8B-B14F-4D97-AF65-F5344CB8AC3E}">
        <p14:creationId xmlns:p14="http://schemas.microsoft.com/office/powerpoint/2010/main" val="25221139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EC17DFE5-1947-4264-B58C-2DAAE7CA8A28}"/>
              </a:ext>
            </a:extLst>
          </p:cNvPr>
          <p:cNvGraphicFramePr>
            <a:graphicFrameLocks noGrp="1"/>
          </p:cNvGraphicFramePr>
          <p:nvPr>
            <p:extLst>
              <p:ext uri="{D42A27DB-BD31-4B8C-83A1-F6EECF244321}">
                <p14:modId xmlns:p14="http://schemas.microsoft.com/office/powerpoint/2010/main" val="3693267960"/>
              </p:ext>
            </p:extLst>
          </p:nvPr>
        </p:nvGraphicFramePr>
        <p:xfrm>
          <a:off x="2336800" y="1744591"/>
          <a:ext cx="15951200" cy="9509760"/>
        </p:xfrm>
        <a:graphic>
          <a:graphicData uri="http://schemas.openxmlformats.org/drawingml/2006/table">
            <a:tbl>
              <a:tblPr firstRow="1" bandRow="1">
                <a:tableStyleId>{5C22544A-7EE6-4342-B048-85BDC9FD1C3A}</a:tableStyleId>
              </a:tblPr>
              <a:tblGrid>
                <a:gridCol w="15951200">
                  <a:extLst>
                    <a:ext uri="{9D8B030D-6E8A-4147-A177-3AD203B41FA5}">
                      <a16:colId xmlns:a16="http://schemas.microsoft.com/office/drawing/2014/main" val="2495054055"/>
                    </a:ext>
                  </a:extLst>
                </a:gridCol>
              </a:tblGrid>
              <a:tr h="0">
                <a:tc>
                  <a:txBody>
                    <a:bodyPr/>
                    <a:lstStyle/>
                    <a:p>
                      <a:endParaRPr lang="en-US" sz="8000" b="0" dirty="0">
                        <a:solidFill>
                          <a:schemeClr val="tx2">
                            <a:lumMod val="75000"/>
                          </a:schemeClr>
                        </a:solidFill>
                        <a:latin typeface="Trebuchet MS" panose="020B0603020202020204" pitchFamily="34" charset="0"/>
                      </a:endParaRPr>
                    </a:p>
                  </a:txBody>
                  <a:tcPr marL="0" marT="640080" marB="6400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0">
                <a:tc>
                  <a:txBody>
                    <a:bodyPr/>
                    <a:lstStyle/>
                    <a:p>
                      <a:endParaRPr lang="en-US" sz="4400" dirty="0">
                        <a:solidFill>
                          <a:schemeClr val="tx1"/>
                        </a:solidFill>
                        <a:latin typeface="Trebuchet MS" panose="020B0603020202020204" pitchFamily="34" charset="0"/>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0808180"/>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Next steps</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703295"/>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5166568"/>
                  </a:ext>
                </a:extLst>
              </a:tr>
            </a:tbl>
          </a:graphicData>
        </a:graphic>
      </p:graphicFrame>
    </p:spTree>
    <p:extLst>
      <p:ext uri="{BB962C8B-B14F-4D97-AF65-F5344CB8AC3E}">
        <p14:creationId xmlns:p14="http://schemas.microsoft.com/office/powerpoint/2010/main" val="29802901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a:xfrm>
            <a:off x="2514600" y="0"/>
            <a:ext cx="31546800" cy="2514601"/>
          </a:xfrm>
        </p:spPr>
        <p:txBody>
          <a:bodyPr/>
          <a:lstStyle/>
          <a:p>
            <a:r>
              <a:rPr lang="en-US"/>
              <a:t>NVIDIA CONFIDENTIAL SLide</a:t>
            </a:r>
            <a:endParaRPr lang="en-US" dirty="0"/>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a:xfrm>
            <a:off x="2514600" y="4846320"/>
            <a:ext cx="31546800" cy="13651992"/>
          </a:xfrm>
        </p:spPr>
        <p:txBody>
          <a:bodyPr/>
          <a:lstStyle/>
          <a:p>
            <a:r>
              <a:rPr lang="en-US" dirty="0"/>
              <a:t>Bullet text (if bullet symbol is not needed, turn to “None” on “Home” tab in “Paragraph” styles)</a:t>
            </a:r>
          </a:p>
          <a:p>
            <a:pPr lvl="1"/>
            <a:r>
              <a:rPr lang="en-US" dirty="0"/>
              <a:t>Secondary bullet text</a:t>
            </a:r>
          </a:p>
          <a:p>
            <a:pPr marL="0" indent="0">
              <a:buNone/>
            </a:pPr>
            <a:r>
              <a:rPr lang="en-US" dirty="0"/>
              <a:t>Use 40 pt. Trebuchet font</a:t>
            </a:r>
          </a:p>
          <a:p>
            <a:pPr marL="0" indent="0">
              <a:buNone/>
            </a:pPr>
            <a:r>
              <a:rPr lang="en-US" dirty="0"/>
              <a:t>Keep points short and informative</a:t>
            </a:r>
          </a:p>
          <a:p>
            <a:pPr marL="0" indent="0">
              <a:buNone/>
            </a:pPr>
            <a:r>
              <a:rPr lang="en-US" dirty="0"/>
              <a:t>Example of</a:t>
            </a:r>
            <a:r>
              <a:rPr lang="en-US" dirty="0">
                <a:solidFill>
                  <a:schemeClr val="tx2"/>
                </a:solidFill>
              </a:rPr>
              <a:t> highlighted </a:t>
            </a:r>
            <a:r>
              <a:rPr lang="en-US" dirty="0"/>
              <a:t>text</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a:xfrm>
            <a:off x="2514600" y="2487168"/>
            <a:ext cx="31546800" cy="1408176"/>
          </a:xfrm>
        </p:spPr>
        <p:txBody>
          <a:bodyPr/>
          <a:lstStyle/>
          <a:p>
            <a:r>
              <a:rPr lang="en-US" dirty="0"/>
              <a:t>Optional Subtitle</a:t>
            </a:r>
          </a:p>
        </p:txBody>
      </p:sp>
    </p:spTree>
    <p:extLst>
      <p:ext uri="{BB962C8B-B14F-4D97-AF65-F5344CB8AC3E}">
        <p14:creationId xmlns:p14="http://schemas.microsoft.com/office/powerpoint/2010/main" val="33510892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a:xfrm>
            <a:off x="2514600" y="0"/>
            <a:ext cx="31546800" cy="2514601"/>
          </a:xfrm>
        </p:spPr>
        <p:txBody>
          <a:bodyPr/>
          <a:lstStyle/>
          <a:p>
            <a:r>
              <a:rPr lang="en-US" dirty="0"/>
              <a:t>Two column layout</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a:xfrm>
            <a:off x="2514600" y="2487168"/>
            <a:ext cx="31546800" cy="1408176"/>
          </a:xfrm>
        </p:spPr>
        <p:txBody>
          <a:bodyPr/>
          <a:lstStyle/>
          <a:p>
            <a:r>
              <a:rPr lang="en-US" dirty="0"/>
              <a:t>Optional Subtitle</a:t>
            </a:r>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p:txBody>
          <a:bodyPr/>
          <a:lstStyle/>
          <a:p>
            <a:r>
              <a:rPr lang="en-US" dirty="0"/>
              <a:t>Text goes here</a:t>
            </a:r>
          </a:p>
          <a:p>
            <a:pPr lvl="1"/>
            <a:r>
              <a:rPr lang="en-US" dirty="0"/>
              <a:t>Text goes here</a:t>
            </a:r>
          </a:p>
          <a:p>
            <a:r>
              <a:rPr lang="en-US" dirty="0"/>
              <a:t>Text goes here</a:t>
            </a:r>
          </a:p>
          <a:p>
            <a:r>
              <a:rPr lang="en-US" dirty="0"/>
              <a:t>Text goes here</a:t>
            </a:r>
          </a:p>
          <a:p>
            <a:pPr lvl="1"/>
            <a:r>
              <a:rPr lang="en-US" dirty="0"/>
              <a:t>Text goes here</a:t>
            </a:r>
          </a:p>
          <a:p>
            <a:endParaRPr lang="en-US" dirty="0"/>
          </a:p>
        </p:txBody>
      </p:sp>
      <p:sp>
        <p:nvSpPr>
          <p:cNvPr id="8" name="Content Placeholder 7">
            <a:extLst>
              <a:ext uri="{FF2B5EF4-FFF2-40B4-BE49-F238E27FC236}">
                <a16:creationId xmlns:a16="http://schemas.microsoft.com/office/drawing/2014/main" id="{2D6C8F2F-F8D5-4F1B-AD56-4F0F3FC9B013}"/>
              </a:ext>
            </a:extLst>
          </p:cNvPr>
          <p:cNvSpPr>
            <a:spLocks noGrp="1"/>
          </p:cNvSpPr>
          <p:nvPr>
            <p:ph idx="11"/>
          </p:nvPr>
        </p:nvSpPr>
        <p:spPr/>
        <p:txBody>
          <a:bodyPr/>
          <a:lstStyle/>
          <a:p>
            <a:r>
              <a:rPr lang="en-US" dirty="0"/>
              <a:t>Text goes here</a:t>
            </a:r>
          </a:p>
          <a:p>
            <a:pPr lvl="1"/>
            <a:r>
              <a:rPr lang="en-US" dirty="0"/>
              <a:t>Text goes here</a:t>
            </a:r>
          </a:p>
          <a:p>
            <a:pPr lvl="1"/>
            <a:r>
              <a:rPr lang="en-US" dirty="0"/>
              <a:t>Text goes here</a:t>
            </a:r>
          </a:p>
          <a:p>
            <a:r>
              <a:rPr lang="en-US" dirty="0"/>
              <a:t>Text goes here</a:t>
            </a:r>
          </a:p>
          <a:p>
            <a:r>
              <a:rPr lang="en-US" dirty="0"/>
              <a:t>Text goes here</a:t>
            </a:r>
          </a:p>
          <a:p>
            <a:endParaRPr lang="en-US" dirty="0"/>
          </a:p>
        </p:txBody>
      </p:sp>
    </p:spTree>
    <p:extLst>
      <p:ext uri="{BB962C8B-B14F-4D97-AF65-F5344CB8AC3E}">
        <p14:creationId xmlns:p14="http://schemas.microsoft.com/office/powerpoint/2010/main" val="19844250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p:txBody>
          <a:bodyPr/>
          <a:lstStyle/>
          <a:p>
            <a:r>
              <a:rPr lang="en-US" dirty="0"/>
              <a:t>NVIDIA Two column confidential slide</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p:txBody>
          <a:bodyPr/>
          <a:lstStyle/>
          <a:p>
            <a:r>
              <a:rPr lang="en-US" dirty="0"/>
              <a:t>Optional Subtitle</a:t>
            </a:r>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p:txBody>
          <a:bodyPr/>
          <a:lstStyle/>
          <a:p>
            <a:r>
              <a:rPr lang="en-US" dirty="0"/>
              <a:t>Text goes here</a:t>
            </a:r>
          </a:p>
          <a:p>
            <a:pPr lvl="1"/>
            <a:r>
              <a:rPr lang="en-US" dirty="0"/>
              <a:t>Text goes here</a:t>
            </a:r>
          </a:p>
          <a:p>
            <a:r>
              <a:rPr lang="en-US" dirty="0"/>
              <a:t>Text goes here</a:t>
            </a:r>
          </a:p>
          <a:p>
            <a:r>
              <a:rPr lang="en-US" dirty="0"/>
              <a:t>Text goes here</a:t>
            </a:r>
          </a:p>
          <a:p>
            <a:pPr lvl="1"/>
            <a:r>
              <a:rPr lang="en-US" dirty="0"/>
              <a:t>Text goes here</a:t>
            </a:r>
          </a:p>
          <a:p>
            <a:endParaRPr lang="en-US" dirty="0"/>
          </a:p>
        </p:txBody>
      </p:sp>
      <p:sp>
        <p:nvSpPr>
          <p:cNvPr id="8" name="Content Placeholder 7">
            <a:extLst>
              <a:ext uri="{FF2B5EF4-FFF2-40B4-BE49-F238E27FC236}">
                <a16:creationId xmlns:a16="http://schemas.microsoft.com/office/drawing/2014/main" id="{2D6C8F2F-F8D5-4F1B-AD56-4F0F3FC9B013}"/>
              </a:ext>
            </a:extLst>
          </p:cNvPr>
          <p:cNvSpPr>
            <a:spLocks noGrp="1"/>
          </p:cNvSpPr>
          <p:nvPr>
            <p:ph idx="11"/>
          </p:nvPr>
        </p:nvSpPr>
        <p:spPr/>
        <p:txBody>
          <a:bodyPr/>
          <a:lstStyle/>
          <a:p>
            <a:r>
              <a:rPr lang="en-US" dirty="0"/>
              <a:t>Text goes here</a:t>
            </a:r>
          </a:p>
          <a:p>
            <a:pPr lvl="1"/>
            <a:r>
              <a:rPr lang="en-US" dirty="0"/>
              <a:t>Text goes here</a:t>
            </a:r>
          </a:p>
          <a:p>
            <a:pPr lvl="1"/>
            <a:r>
              <a:rPr lang="en-US" dirty="0"/>
              <a:t>Text goes here</a:t>
            </a:r>
          </a:p>
          <a:p>
            <a:r>
              <a:rPr lang="en-US" dirty="0"/>
              <a:t>Text goes here</a:t>
            </a:r>
          </a:p>
          <a:p>
            <a:r>
              <a:rPr lang="en-US" dirty="0"/>
              <a:t>Text goes here</a:t>
            </a:r>
          </a:p>
          <a:p>
            <a:endParaRPr lang="en-US" dirty="0"/>
          </a:p>
        </p:txBody>
      </p:sp>
    </p:spTree>
    <p:extLst>
      <p:ext uri="{BB962C8B-B14F-4D97-AF65-F5344CB8AC3E}">
        <p14:creationId xmlns:p14="http://schemas.microsoft.com/office/powerpoint/2010/main" val="31185434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p:txBody>
          <a:bodyPr/>
          <a:lstStyle/>
          <a:p>
            <a:r>
              <a:rPr lang="en-US" dirty="0"/>
              <a:t>Coding title</a:t>
            </a:r>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p:txBody>
          <a:bodyPr/>
          <a:lstStyle/>
          <a:p>
            <a:r>
              <a:rPr lang="en-US" dirty="0"/>
              <a:t>Bullet text (if bullet symbol is not needed, turn to “None” on “Home” tab in “Paragraph” styles)</a:t>
            </a:r>
          </a:p>
          <a:p>
            <a:pPr lvl="1"/>
            <a:r>
              <a:rPr lang="en-US" dirty="0"/>
              <a:t>Secondary bullet text</a:t>
            </a:r>
          </a:p>
          <a:p>
            <a:pPr marL="0" indent="0">
              <a:buNone/>
            </a:pPr>
            <a:r>
              <a:rPr lang="en-US" dirty="0"/>
              <a:t>Use 40 pt. Trebuchet font</a:t>
            </a:r>
          </a:p>
          <a:p>
            <a:pPr marL="0" indent="0">
              <a:buNone/>
            </a:pPr>
            <a:r>
              <a:rPr lang="en-US" dirty="0"/>
              <a:t>Keep points short and informative</a:t>
            </a:r>
          </a:p>
          <a:p>
            <a:pPr marL="0" indent="0">
              <a:buNone/>
            </a:pPr>
            <a:r>
              <a:rPr lang="en-US" dirty="0"/>
              <a:t>Example of</a:t>
            </a:r>
            <a:r>
              <a:rPr lang="en-US" dirty="0">
                <a:solidFill>
                  <a:schemeClr val="tx2"/>
                </a:solidFill>
              </a:rPr>
              <a:t> highlighted </a:t>
            </a:r>
            <a:r>
              <a:rPr lang="en-US" dirty="0"/>
              <a:t>text</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p:txBody>
          <a:bodyPr/>
          <a:lstStyle/>
          <a:p>
            <a:r>
              <a:rPr lang="en-US" dirty="0"/>
              <a:t>Coding Subtitle</a:t>
            </a:r>
          </a:p>
        </p:txBody>
      </p:sp>
    </p:spTree>
    <p:extLst>
      <p:ext uri="{BB962C8B-B14F-4D97-AF65-F5344CB8AC3E}">
        <p14:creationId xmlns:p14="http://schemas.microsoft.com/office/powerpoint/2010/main" val="15963489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p:txBody>
          <a:bodyPr/>
          <a:lstStyle/>
          <a:p>
            <a:r>
              <a:rPr lang="en-US" dirty="0"/>
              <a:t>NVIDIA CONFIDENTIAL SLIDE</a:t>
            </a:r>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p:txBody>
          <a:bodyPr/>
          <a:lstStyle/>
          <a:p>
            <a:r>
              <a:rPr lang="en-US" dirty="0"/>
              <a:t>Bullet text (if bullet symbol is not needed, turn to “None” on “Home” tab in “Paragraph” styles)</a:t>
            </a:r>
          </a:p>
          <a:p>
            <a:pPr lvl="1"/>
            <a:r>
              <a:rPr lang="en-US" dirty="0"/>
              <a:t>Secondary bullet text</a:t>
            </a:r>
          </a:p>
          <a:p>
            <a:pPr marL="0" indent="0">
              <a:buNone/>
            </a:pPr>
            <a:r>
              <a:rPr lang="en-US" dirty="0"/>
              <a:t>Use 40 pt. Trebuchet font</a:t>
            </a:r>
          </a:p>
          <a:p>
            <a:pPr marL="0" indent="0">
              <a:buNone/>
            </a:pPr>
            <a:r>
              <a:rPr lang="en-US" dirty="0"/>
              <a:t>Keep points short and informative</a:t>
            </a:r>
          </a:p>
          <a:p>
            <a:pPr marL="0" indent="0">
              <a:buNone/>
            </a:pPr>
            <a:r>
              <a:rPr lang="en-US" dirty="0"/>
              <a:t>Example of</a:t>
            </a:r>
            <a:r>
              <a:rPr lang="en-US" dirty="0">
                <a:solidFill>
                  <a:schemeClr val="tx2"/>
                </a:solidFill>
              </a:rPr>
              <a:t> highlighted </a:t>
            </a:r>
            <a:r>
              <a:rPr lang="en-US" dirty="0"/>
              <a:t>text</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p:txBody>
          <a:bodyPr/>
          <a:lstStyle/>
          <a:p>
            <a:r>
              <a:rPr lang="en-US" dirty="0"/>
              <a:t>Coding Slide</a:t>
            </a:r>
          </a:p>
        </p:txBody>
      </p:sp>
    </p:spTree>
    <p:extLst>
      <p:ext uri="{BB962C8B-B14F-4D97-AF65-F5344CB8AC3E}">
        <p14:creationId xmlns:p14="http://schemas.microsoft.com/office/powerpoint/2010/main" val="18753761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a:xfrm>
            <a:off x="2514600" y="0"/>
            <a:ext cx="31546800" cy="2514601"/>
          </a:xfrm>
        </p:spPr>
        <p:txBody>
          <a:bodyPr/>
          <a:lstStyle/>
          <a:p>
            <a:r>
              <a:rPr lang="en-US" dirty="0"/>
              <a:t>Why knowledge extraction</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a:xfrm>
            <a:off x="2514600" y="2487168"/>
            <a:ext cx="31546800" cy="1408176"/>
          </a:xfrm>
        </p:spPr>
        <p:txBody>
          <a:bodyPr/>
          <a:lstStyle/>
          <a:p>
            <a:r>
              <a:rPr lang="en-US"/>
              <a:t>Creating Computable Knowledge from Unstructured Information</a:t>
            </a:r>
          </a:p>
        </p:txBody>
      </p:sp>
      <p:cxnSp>
        <p:nvCxnSpPr>
          <p:cNvPr id="63" name="Straight Arrow Connector 62">
            <a:extLst>
              <a:ext uri="{FF2B5EF4-FFF2-40B4-BE49-F238E27FC236}">
                <a16:creationId xmlns:a16="http://schemas.microsoft.com/office/drawing/2014/main" id="{2618B392-E514-4E75-989F-89A339FE5593}"/>
              </a:ext>
            </a:extLst>
          </p:cNvPr>
          <p:cNvCxnSpPr>
            <a:cxnSpLocks/>
          </p:cNvCxnSpPr>
          <p:nvPr/>
        </p:nvCxnSpPr>
        <p:spPr>
          <a:xfrm>
            <a:off x="10460869" y="9994994"/>
            <a:ext cx="2235222" cy="0"/>
          </a:xfrm>
          <a:prstGeom prst="straightConnector1">
            <a:avLst/>
          </a:prstGeom>
          <a:ln w="254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7F64497E-C803-474B-A4DE-B70C857E9CCB}"/>
              </a:ext>
            </a:extLst>
          </p:cNvPr>
          <p:cNvSpPr/>
          <p:nvPr/>
        </p:nvSpPr>
        <p:spPr>
          <a:xfrm>
            <a:off x="14010234" y="4702211"/>
            <a:ext cx="6306088" cy="12541036"/>
          </a:xfrm>
          <a:prstGeom prst="rect">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34">
              <a:solidFill>
                <a:srgbClr val="FFFFFF"/>
              </a:solidFill>
              <a:latin typeface="Trebuchet MS"/>
            </a:endParaRPr>
          </a:p>
        </p:txBody>
      </p:sp>
      <p:sp>
        <p:nvSpPr>
          <p:cNvPr id="66" name="Rectangle 65">
            <a:extLst>
              <a:ext uri="{FF2B5EF4-FFF2-40B4-BE49-F238E27FC236}">
                <a16:creationId xmlns:a16="http://schemas.microsoft.com/office/drawing/2014/main" id="{009F4A18-E9D4-42AF-8A20-0F7263B6390A}"/>
              </a:ext>
            </a:extLst>
          </p:cNvPr>
          <p:cNvSpPr/>
          <p:nvPr/>
        </p:nvSpPr>
        <p:spPr>
          <a:xfrm>
            <a:off x="14637903" y="6764978"/>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Extract Entities using Named Entity Recognition</a:t>
            </a:r>
          </a:p>
        </p:txBody>
      </p:sp>
      <p:sp>
        <p:nvSpPr>
          <p:cNvPr id="67" name="Rectangle 66">
            <a:extLst>
              <a:ext uri="{FF2B5EF4-FFF2-40B4-BE49-F238E27FC236}">
                <a16:creationId xmlns:a16="http://schemas.microsoft.com/office/drawing/2014/main" id="{FEE42D24-3B41-4119-A992-53A60349F5BF}"/>
              </a:ext>
            </a:extLst>
          </p:cNvPr>
          <p:cNvSpPr/>
          <p:nvPr/>
        </p:nvSpPr>
        <p:spPr>
          <a:xfrm>
            <a:off x="14637903" y="12583451"/>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Entity Linking to an Ontology</a:t>
            </a:r>
          </a:p>
        </p:txBody>
      </p:sp>
      <p:sp>
        <p:nvSpPr>
          <p:cNvPr id="68" name="Rectangle 67">
            <a:extLst>
              <a:ext uri="{FF2B5EF4-FFF2-40B4-BE49-F238E27FC236}">
                <a16:creationId xmlns:a16="http://schemas.microsoft.com/office/drawing/2014/main" id="{A1F68468-DCAC-4159-ADA1-CFDF9DCAFAC5}"/>
              </a:ext>
            </a:extLst>
          </p:cNvPr>
          <p:cNvSpPr/>
          <p:nvPr/>
        </p:nvSpPr>
        <p:spPr>
          <a:xfrm>
            <a:off x="14637903" y="11128743"/>
            <a:ext cx="5088846" cy="1138348"/>
          </a:xfrm>
          <a:prstGeom prst="rect">
            <a:avLst/>
          </a:prstGeom>
          <a:solidFill>
            <a:schemeClr val="accent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Relationship Canonicalization</a:t>
            </a:r>
          </a:p>
        </p:txBody>
      </p:sp>
      <p:pic>
        <p:nvPicPr>
          <p:cNvPr id="69" name="Picture 2" descr="Documents Icon | All Flat Iconset | Mahm0udWally">
            <a:extLst>
              <a:ext uri="{FF2B5EF4-FFF2-40B4-BE49-F238E27FC236}">
                <a16:creationId xmlns:a16="http://schemas.microsoft.com/office/drawing/2014/main" id="{B2B26B1E-A17C-44D0-B733-9DF1639906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2439" y="6536815"/>
            <a:ext cx="2359018" cy="2359018"/>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2" descr="Documents Icon | All Flat Iconset | Mahm0udWally">
            <a:extLst>
              <a:ext uri="{FF2B5EF4-FFF2-40B4-BE49-F238E27FC236}">
                <a16:creationId xmlns:a16="http://schemas.microsoft.com/office/drawing/2014/main" id="{327FDA12-D3A5-46B1-9C2F-D1A7E728D1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2439" y="10972729"/>
            <a:ext cx="2359018" cy="2359018"/>
          </a:xfrm>
          <a:prstGeom prst="rect">
            <a:avLst/>
          </a:prstGeom>
          <a:noFill/>
          <a:extLst>
            <a:ext uri="{909E8E84-426E-40DD-AFC4-6F175D3DCCD1}">
              <a14:hiddenFill xmlns:a14="http://schemas.microsoft.com/office/drawing/2010/main">
                <a:solidFill>
                  <a:srgbClr val="FFFFFF"/>
                </a:solidFill>
              </a14:hiddenFill>
            </a:ext>
          </a:extLst>
        </p:spPr>
      </p:pic>
      <p:sp>
        <p:nvSpPr>
          <p:cNvPr id="71" name="TextBox 70">
            <a:extLst>
              <a:ext uri="{FF2B5EF4-FFF2-40B4-BE49-F238E27FC236}">
                <a16:creationId xmlns:a16="http://schemas.microsoft.com/office/drawing/2014/main" id="{AEAE6706-BDEC-4ACB-BEA3-516D2E606BE8}"/>
              </a:ext>
            </a:extLst>
          </p:cNvPr>
          <p:cNvSpPr txBox="1"/>
          <p:nvPr/>
        </p:nvSpPr>
        <p:spPr>
          <a:xfrm>
            <a:off x="6204767" y="9162398"/>
            <a:ext cx="3614362" cy="97937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202">
                <a:solidFill>
                  <a:schemeClr val="bg1"/>
                </a:solidFill>
                <a:latin typeface="Trebuchet MS" panose="020B0603020202020204" pitchFamily="34" charset="0"/>
              </a:rPr>
              <a:t>Biomedical literature</a:t>
            </a:r>
          </a:p>
        </p:txBody>
      </p:sp>
      <p:sp>
        <p:nvSpPr>
          <p:cNvPr id="72" name="TextBox 71">
            <a:extLst>
              <a:ext uri="{FF2B5EF4-FFF2-40B4-BE49-F238E27FC236}">
                <a16:creationId xmlns:a16="http://schemas.microsoft.com/office/drawing/2014/main" id="{77BB535F-11D4-4434-A183-4D860D2946D7}"/>
              </a:ext>
            </a:extLst>
          </p:cNvPr>
          <p:cNvSpPr txBox="1"/>
          <p:nvPr/>
        </p:nvSpPr>
        <p:spPr>
          <a:xfrm>
            <a:off x="6204767" y="13903258"/>
            <a:ext cx="3614362" cy="53585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202">
                <a:solidFill>
                  <a:schemeClr val="bg1"/>
                </a:solidFill>
                <a:latin typeface="Trebuchet MS" panose="020B0603020202020204" pitchFamily="34" charset="0"/>
              </a:rPr>
              <a:t>Trials data</a:t>
            </a:r>
          </a:p>
        </p:txBody>
      </p:sp>
      <p:cxnSp>
        <p:nvCxnSpPr>
          <p:cNvPr id="73" name="Straight Arrow Connector 72">
            <a:extLst>
              <a:ext uri="{FF2B5EF4-FFF2-40B4-BE49-F238E27FC236}">
                <a16:creationId xmlns:a16="http://schemas.microsoft.com/office/drawing/2014/main" id="{F0793096-D26E-4EA2-B65F-B4F678682DA6}"/>
              </a:ext>
            </a:extLst>
          </p:cNvPr>
          <p:cNvCxnSpPr>
            <a:cxnSpLocks/>
          </p:cNvCxnSpPr>
          <p:nvPr/>
        </p:nvCxnSpPr>
        <p:spPr>
          <a:xfrm>
            <a:off x="21818357" y="8328022"/>
            <a:ext cx="2869246" cy="0"/>
          </a:xfrm>
          <a:prstGeom prst="straightConnector1">
            <a:avLst/>
          </a:prstGeom>
          <a:ln w="254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F690817F-C586-4F0F-BA40-F996E266A4D5}"/>
              </a:ext>
            </a:extLst>
          </p:cNvPr>
          <p:cNvCxnSpPr>
            <a:cxnSpLocks/>
          </p:cNvCxnSpPr>
          <p:nvPr/>
        </p:nvCxnSpPr>
        <p:spPr>
          <a:xfrm>
            <a:off x="21818357" y="12672226"/>
            <a:ext cx="2869246" cy="0"/>
          </a:xfrm>
          <a:prstGeom prst="straightConnector1">
            <a:avLst/>
          </a:prstGeom>
          <a:ln w="254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5468812F-BBD8-4B1A-8E2A-7233E4216250}"/>
              </a:ext>
            </a:extLst>
          </p:cNvPr>
          <p:cNvSpPr txBox="1"/>
          <p:nvPr/>
        </p:nvSpPr>
        <p:spPr>
          <a:xfrm>
            <a:off x="25218483" y="9358547"/>
            <a:ext cx="6991534" cy="97937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202">
                <a:solidFill>
                  <a:schemeClr val="bg1"/>
                </a:solidFill>
                <a:latin typeface="Trebuchet MS" panose="020B0603020202020204" pitchFamily="34" charset="0"/>
              </a:rPr>
              <a:t>Knowledge graph population, Querying</a:t>
            </a:r>
          </a:p>
        </p:txBody>
      </p:sp>
      <p:sp>
        <p:nvSpPr>
          <p:cNvPr id="76" name="TextBox 75">
            <a:extLst>
              <a:ext uri="{FF2B5EF4-FFF2-40B4-BE49-F238E27FC236}">
                <a16:creationId xmlns:a16="http://schemas.microsoft.com/office/drawing/2014/main" id="{1600FE28-06CE-4B0B-B578-B81B64536D7D}"/>
              </a:ext>
            </a:extLst>
          </p:cNvPr>
          <p:cNvSpPr txBox="1"/>
          <p:nvPr/>
        </p:nvSpPr>
        <p:spPr>
          <a:xfrm>
            <a:off x="25218483" y="13961923"/>
            <a:ext cx="6991534" cy="97937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202">
                <a:solidFill>
                  <a:schemeClr val="bg1"/>
                </a:solidFill>
                <a:latin typeface="Trebuchet MS" panose="020B0603020202020204" pitchFamily="34" charset="0"/>
              </a:rPr>
              <a:t>Semantic search applications, Ranker/Retriever</a:t>
            </a:r>
          </a:p>
        </p:txBody>
      </p:sp>
      <p:pic>
        <p:nvPicPr>
          <p:cNvPr id="77" name="Picture 6" descr="Using Knowledge Graphs To Optimize Chatbot Conversations | Onlim">
            <a:extLst>
              <a:ext uri="{FF2B5EF4-FFF2-40B4-BE49-F238E27FC236}">
                <a16:creationId xmlns:a16="http://schemas.microsoft.com/office/drawing/2014/main" id="{3685E636-4C9C-479D-815E-1A4B6AF97322}"/>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26582618" y="5340565"/>
            <a:ext cx="4263256" cy="3991474"/>
          </a:xfrm>
          <a:prstGeom prst="rect">
            <a:avLst/>
          </a:prstGeom>
          <a:noFill/>
          <a:extLst>
            <a:ext uri="{909E8E84-426E-40DD-AFC4-6F175D3DCCD1}">
              <a14:hiddenFill xmlns:a14="http://schemas.microsoft.com/office/drawing/2010/main">
                <a:solidFill>
                  <a:srgbClr val="FFFFFF"/>
                </a:solidFill>
              </a14:hiddenFill>
            </a:ext>
          </a:extLst>
        </p:spPr>
      </p:pic>
      <p:grpSp>
        <p:nvGrpSpPr>
          <p:cNvPr id="78" name="Group 77">
            <a:extLst>
              <a:ext uri="{FF2B5EF4-FFF2-40B4-BE49-F238E27FC236}">
                <a16:creationId xmlns:a16="http://schemas.microsoft.com/office/drawing/2014/main" id="{55820934-A502-423C-B7C3-22FE9152BE52}"/>
              </a:ext>
            </a:extLst>
          </p:cNvPr>
          <p:cNvGrpSpPr/>
          <p:nvPr/>
        </p:nvGrpSpPr>
        <p:grpSpPr>
          <a:xfrm>
            <a:off x="27534737" y="11265277"/>
            <a:ext cx="2359018" cy="2359018"/>
            <a:chOff x="11508721" y="5282295"/>
            <a:chExt cx="1179509" cy="1179509"/>
          </a:xfrm>
        </p:grpSpPr>
        <p:pic>
          <p:nvPicPr>
            <p:cNvPr id="79" name="Picture 2" descr="Documents Icon | All Flat Iconset | Mahm0udWally">
              <a:extLst>
                <a:ext uri="{FF2B5EF4-FFF2-40B4-BE49-F238E27FC236}">
                  <a16:creationId xmlns:a16="http://schemas.microsoft.com/office/drawing/2014/main" id="{C16C8B01-7D9E-4236-88A3-D783C53381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08721" y="5282295"/>
              <a:ext cx="1179509" cy="1179509"/>
            </a:xfrm>
            <a:prstGeom prst="rect">
              <a:avLst/>
            </a:prstGeom>
            <a:noFill/>
            <a:extLst>
              <a:ext uri="{909E8E84-426E-40DD-AFC4-6F175D3DCCD1}">
                <a14:hiddenFill xmlns:a14="http://schemas.microsoft.com/office/drawing/2010/main">
                  <a:solidFill>
                    <a:srgbClr val="FFFFFF"/>
                  </a:solidFill>
                </a14:hiddenFill>
              </a:ext>
            </a:extLst>
          </p:spPr>
        </p:pic>
        <p:sp>
          <p:nvSpPr>
            <p:cNvPr id="80" name="Rectangle 79">
              <a:extLst>
                <a:ext uri="{FF2B5EF4-FFF2-40B4-BE49-F238E27FC236}">
                  <a16:creationId xmlns:a16="http://schemas.microsoft.com/office/drawing/2014/main" id="{4842BF99-6673-4587-99E7-5B3EA56C1509}"/>
                </a:ext>
              </a:extLst>
            </p:cNvPr>
            <p:cNvSpPr/>
            <p:nvPr/>
          </p:nvSpPr>
          <p:spPr>
            <a:xfrm>
              <a:off x="11808619" y="5531644"/>
              <a:ext cx="116681" cy="66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1" name="Rectangle 80">
              <a:extLst>
                <a:ext uri="{FF2B5EF4-FFF2-40B4-BE49-F238E27FC236}">
                  <a16:creationId xmlns:a16="http://schemas.microsoft.com/office/drawing/2014/main" id="{76F90211-9135-478A-98ED-A4A3589182D8}"/>
                </a:ext>
              </a:extLst>
            </p:cNvPr>
            <p:cNvSpPr/>
            <p:nvPr/>
          </p:nvSpPr>
          <p:spPr>
            <a:xfrm>
              <a:off x="11882437" y="5684044"/>
              <a:ext cx="183357" cy="6667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2" name="Rectangle 81">
              <a:extLst>
                <a:ext uri="{FF2B5EF4-FFF2-40B4-BE49-F238E27FC236}">
                  <a16:creationId xmlns:a16="http://schemas.microsoft.com/office/drawing/2014/main" id="{546F66DB-925D-4E71-9016-66E554BB1E65}"/>
                </a:ext>
              </a:extLst>
            </p:cNvPr>
            <p:cNvSpPr/>
            <p:nvPr/>
          </p:nvSpPr>
          <p:spPr>
            <a:xfrm>
              <a:off x="11808618" y="5836444"/>
              <a:ext cx="116681" cy="66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3" name="Rectangle 82">
              <a:extLst>
                <a:ext uri="{FF2B5EF4-FFF2-40B4-BE49-F238E27FC236}">
                  <a16:creationId xmlns:a16="http://schemas.microsoft.com/office/drawing/2014/main" id="{2D1160A1-282C-452C-A41E-6414E4E4B25C}"/>
                </a:ext>
              </a:extLst>
            </p:cNvPr>
            <p:cNvSpPr/>
            <p:nvPr/>
          </p:nvSpPr>
          <p:spPr>
            <a:xfrm>
              <a:off x="12100856" y="5836444"/>
              <a:ext cx="116681" cy="666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4" name="Rectangle 83">
              <a:extLst>
                <a:ext uri="{FF2B5EF4-FFF2-40B4-BE49-F238E27FC236}">
                  <a16:creationId xmlns:a16="http://schemas.microsoft.com/office/drawing/2014/main" id="{7A5889BA-A37B-4A4B-A135-B0AFA758AA62}"/>
                </a:ext>
              </a:extLst>
            </p:cNvPr>
            <p:cNvSpPr/>
            <p:nvPr/>
          </p:nvSpPr>
          <p:spPr>
            <a:xfrm>
              <a:off x="11946731" y="6141244"/>
              <a:ext cx="270806" cy="66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pic>
        <p:nvPicPr>
          <p:cNvPr id="85" name="Picture 8">
            <a:extLst>
              <a:ext uri="{FF2B5EF4-FFF2-40B4-BE49-F238E27FC236}">
                <a16:creationId xmlns:a16="http://schemas.microsoft.com/office/drawing/2014/main" id="{B567C599-38C0-4B0A-9EB3-74B88511E23F}"/>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8134529" y="11785227"/>
            <a:ext cx="2287830" cy="2287830"/>
          </a:xfrm>
          <a:prstGeom prst="rect">
            <a:avLst/>
          </a:prstGeom>
          <a:noFill/>
          <a:extLst>
            <a:ext uri="{909E8E84-426E-40DD-AFC4-6F175D3DCCD1}">
              <a14:hiddenFill xmlns:a14="http://schemas.microsoft.com/office/drawing/2010/main">
                <a:solidFill>
                  <a:srgbClr val="FFFFFF"/>
                </a:solidFill>
              </a14:hiddenFill>
            </a:ext>
          </a:extLst>
        </p:spPr>
      </p:pic>
      <p:sp>
        <p:nvSpPr>
          <p:cNvPr id="86" name="Rectangle 85">
            <a:extLst>
              <a:ext uri="{FF2B5EF4-FFF2-40B4-BE49-F238E27FC236}">
                <a16:creationId xmlns:a16="http://schemas.microsoft.com/office/drawing/2014/main" id="{DFC6CF61-D6AC-44A4-95EE-856409DEE2C3}"/>
              </a:ext>
            </a:extLst>
          </p:cNvPr>
          <p:cNvSpPr/>
          <p:nvPr/>
        </p:nvSpPr>
        <p:spPr>
          <a:xfrm>
            <a:off x="14637905" y="5300850"/>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Custom Pre-Trained NLP Models</a:t>
            </a:r>
          </a:p>
        </p:txBody>
      </p:sp>
      <p:sp>
        <p:nvSpPr>
          <p:cNvPr id="89" name="Rectangle 88">
            <a:extLst>
              <a:ext uri="{FF2B5EF4-FFF2-40B4-BE49-F238E27FC236}">
                <a16:creationId xmlns:a16="http://schemas.microsoft.com/office/drawing/2014/main" id="{1B8CADD6-F782-4D41-A69D-EAA7B2AAA508}"/>
              </a:ext>
            </a:extLst>
          </p:cNvPr>
          <p:cNvSpPr/>
          <p:nvPr/>
        </p:nvSpPr>
        <p:spPr>
          <a:xfrm>
            <a:off x="14601818" y="8234528"/>
            <a:ext cx="5088846" cy="1138348"/>
          </a:xfrm>
          <a:prstGeom prst="rect">
            <a:avLst/>
          </a:prstGeom>
          <a:solidFill>
            <a:schemeClr val="accent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Co-Reference Resolution, Negative Detection</a:t>
            </a:r>
          </a:p>
        </p:txBody>
      </p:sp>
      <p:sp>
        <p:nvSpPr>
          <p:cNvPr id="90" name="Rectangle 89">
            <a:extLst>
              <a:ext uri="{FF2B5EF4-FFF2-40B4-BE49-F238E27FC236}">
                <a16:creationId xmlns:a16="http://schemas.microsoft.com/office/drawing/2014/main" id="{716B4CBE-263D-4068-BEEC-0E6C3079BA47}"/>
              </a:ext>
            </a:extLst>
          </p:cNvPr>
          <p:cNvSpPr/>
          <p:nvPr/>
        </p:nvSpPr>
        <p:spPr>
          <a:xfrm>
            <a:off x="14618855" y="14038159"/>
            <a:ext cx="5088846" cy="1138348"/>
          </a:xfrm>
          <a:prstGeom prst="rect">
            <a:avLst/>
          </a:prstGeom>
          <a:solidFill>
            <a:schemeClr val="accent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Knowledge Graph Population</a:t>
            </a:r>
          </a:p>
        </p:txBody>
      </p:sp>
      <p:sp>
        <p:nvSpPr>
          <p:cNvPr id="91" name="Rectangle 90">
            <a:extLst>
              <a:ext uri="{FF2B5EF4-FFF2-40B4-BE49-F238E27FC236}">
                <a16:creationId xmlns:a16="http://schemas.microsoft.com/office/drawing/2014/main" id="{1C58EF43-4F0F-4E19-A889-B4FBA97F013B}"/>
              </a:ext>
            </a:extLst>
          </p:cNvPr>
          <p:cNvSpPr/>
          <p:nvPr/>
        </p:nvSpPr>
        <p:spPr>
          <a:xfrm>
            <a:off x="14637903" y="15492867"/>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Integrated Information Retrieval and Search</a:t>
            </a:r>
          </a:p>
        </p:txBody>
      </p:sp>
      <p:sp>
        <p:nvSpPr>
          <p:cNvPr id="30" name="Rectangle 29">
            <a:extLst>
              <a:ext uri="{FF2B5EF4-FFF2-40B4-BE49-F238E27FC236}">
                <a16:creationId xmlns:a16="http://schemas.microsoft.com/office/drawing/2014/main" id="{54A01B30-1E55-43E0-A91F-783F205DE7BC}"/>
              </a:ext>
            </a:extLst>
          </p:cNvPr>
          <p:cNvSpPr/>
          <p:nvPr/>
        </p:nvSpPr>
        <p:spPr>
          <a:xfrm>
            <a:off x="14637903" y="9679748"/>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Relation Extraction</a:t>
            </a:r>
          </a:p>
        </p:txBody>
      </p:sp>
    </p:spTree>
    <p:extLst>
      <p:ext uri="{BB962C8B-B14F-4D97-AF65-F5344CB8AC3E}">
        <p14:creationId xmlns:p14="http://schemas.microsoft.com/office/powerpoint/2010/main" val="2853661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69E1C53-6D95-49CE-961E-887F48272D4F}"/>
              </a:ext>
            </a:extLst>
          </p:cNvPr>
          <p:cNvSpPr>
            <a:spLocks noGrp="1"/>
          </p:cNvSpPr>
          <p:nvPr>
            <p:ph type="body" sz="quarter" idx="13"/>
          </p:nvPr>
        </p:nvSpPr>
        <p:spPr/>
        <p:txBody>
          <a:bodyPr/>
          <a:lstStyle/>
          <a:p>
            <a:r>
              <a:rPr lang="fr-FR" dirty="0" err="1"/>
              <a:t>Quote</a:t>
            </a:r>
            <a:r>
              <a:rPr lang="fr-FR" dirty="0"/>
              <a:t> Source, </a:t>
            </a:r>
            <a:r>
              <a:rPr lang="fr-FR" dirty="0" err="1"/>
              <a:t>Trebuchet</a:t>
            </a:r>
            <a:r>
              <a:rPr lang="fr-FR" dirty="0"/>
              <a:t> 40 pt.</a:t>
            </a:r>
          </a:p>
        </p:txBody>
      </p:sp>
      <p:sp>
        <p:nvSpPr>
          <p:cNvPr id="4" name="Text Placeholder 3">
            <a:extLst>
              <a:ext uri="{FF2B5EF4-FFF2-40B4-BE49-F238E27FC236}">
                <a16:creationId xmlns:a16="http://schemas.microsoft.com/office/drawing/2014/main" id="{A3E92FD2-6CB7-4ADC-8EFF-40A9CF70B4AF}"/>
              </a:ext>
            </a:extLst>
          </p:cNvPr>
          <p:cNvSpPr>
            <a:spLocks noGrp="1"/>
          </p:cNvSpPr>
          <p:nvPr>
            <p:ph type="body" sz="quarter" idx="14"/>
          </p:nvPr>
        </p:nvSpPr>
        <p:spPr/>
        <p:txBody>
          <a:bodyPr/>
          <a:lstStyle/>
          <a:p>
            <a:pPr marL="646113" indent="-646113"/>
            <a:r>
              <a:rPr lang="en-US" dirty="0"/>
              <a:t>“Quote example. Trebuchet 100 pt. </a:t>
            </a:r>
            <a:br>
              <a:rPr lang="en-US" dirty="0"/>
            </a:br>
            <a:r>
              <a:rPr lang="en-US" dirty="0"/>
              <a:t>Use with shorter quotes.”</a:t>
            </a:r>
          </a:p>
        </p:txBody>
      </p:sp>
    </p:spTree>
    <p:extLst>
      <p:ext uri="{BB962C8B-B14F-4D97-AF65-F5344CB8AC3E}">
        <p14:creationId xmlns:p14="http://schemas.microsoft.com/office/powerpoint/2010/main" val="627431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Color palette</a:t>
            </a:r>
          </a:p>
        </p:txBody>
      </p:sp>
      <p:sp>
        <p:nvSpPr>
          <p:cNvPr id="60" name="Rectangle 59">
            <a:extLst>
              <a:ext uri="{FF2B5EF4-FFF2-40B4-BE49-F238E27FC236}">
                <a16:creationId xmlns:a16="http://schemas.microsoft.com/office/drawing/2014/main" id="{830125D8-0CEE-4F25-9E73-B84D515EC90C}"/>
              </a:ext>
            </a:extLst>
          </p:cNvPr>
          <p:cNvSpPr/>
          <p:nvPr/>
        </p:nvSpPr>
        <p:spPr>
          <a:xfrm>
            <a:off x="27026219" y="9112764"/>
            <a:ext cx="4321923" cy="2855087"/>
          </a:xfrm>
          <a:prstGeom prst="rect">
            <a:avLst/>
          </a:prstGeom>
          <a:solidFill>
            <a:schemeClr val="accent4"/>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1" name="Rectangle 60">
            <a:extLst>
              <a:ext uri="{FF2B5EF4-FFF2-40B4-BE49-F238E27FC236}">
                <a16:creationId xmlns:a16="http://schemas.microsoft.com/office/drawing/2014/main" id="{13B703F8-EC02-49EA-AD6D-81038FB7756B}"/>
              </a:ext>
            </a:extLst>
          </p:cNvPr>
          <p:cNvSpPr/>
          <p:nvPr/>
        </p:nvSpPr>
        <p:spPr>
          <a:xfrm>
            <a:off x="22277679" y="9112764"/>
            <a:ext cx="4321923" cy="2855087"/>
          </a:xfrm>
          <a:prstGeom prst="rect">
            <a:avLst/>
          </a:prstGeom>
          <a:solidFill>
            <a:schemeClr val="accent5"/>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2" name="Rectangle 61">
            <a:extLst>
              <a:ext uri="{FF2B5EF4-FFF2-40B4-BE49-F238E27FC236}">
                <a16:creationId xmlns:a16="http://schemas.microsoft.com/office/drawing/2014/main" id="{D6F99A4E-515D-4148-B7D2-A5AC201B4342}"/>
              </a:ext>
            </a:extLst>
          </p:cNvPr>
          <p:cNvSpPr/>
          <p:nvPr/>
        </p:nvSpPr>
        <p:spPr>
          <a:xfrm>
            <a:off x="27026219" y="5625574"/>
            <a:ext cx="4321923" cy="2855087"/>
          </a:xfrm>
          <a:prstGeom prst="rect">
            <a:avLst/>
          </a:prstGeom>
          <a:solidFill>
            <a:schemeClr val="bg2"/>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3" name="Rectangle 62">
            <a:extLst>
              <a:ext uri="{FF2B5EF4-FFF2-40B4-BE49-F238E27FC236}">
                <a16:creationId xmlns:a16="http://schemas.microsoft.com/office/drawing/2014/main" id="{B6E8B244-0A93-4E6E-B687-35564F5B660B}"/>
              </a:ext>
            </a:extLst>
          </p:cNvPr>
          <p:cNvSpPr/>
          <p:nvPr/>
        </p:nvSpPr>
        <p:spPr>
          <a:xfrm>
            <a:off x="22277679" y="5625574"/>
            <a:ext cx="4321923" cy="2855087"/>
          </a:xfrm>
          <a:prstGeom prst="rect">
            <a:avLst/>
          </a:prstGeom>
          <a:solidFill>
            <a:schemeClr val="bg1"/>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4" name="Rectangle 63">
            <a:extLst>
              <a:ext uri="{FF2B5EF4-FFF2-40B4-BE49-F238E27FC236}">
                <a16:creationId xmlns:a16="http://schemas.microsoft.com/office/drawing/2014/main" id="{1CCC637B-B663-4795-8265-FB4D89B87DCD}"/>
              </a:ext>
            </a:extLst>
          </p:cNvPr>
          <p:cNvSpPr/>
          <p:nvPr/>
        </p:nvSpPr>
        <p:spPr>
          <a:xfrm>
            <a:off x="12224196" y="5625574"/>
            <a:ext cx="9616537" cy="6342277"/>
          </a:xfrm>
          <a:prstGeom prst="rect">
            <a:avLst/>
          </a:prstGeom>
          <a:solidFill>
            <a:schemeClr val="tx2"/>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5" name="Oval 64">
            <a:extLst>
              <a:ext uri="{FF2B5EF4-FFF2-40B4-BE49-F238E27FC236}">
                <a16:creationId xmlns:a16="http://schemas.microsoft.com/office/drawing/2014/main" id="{D6976C8C-AE61-4BED-9136-8C5C46DCC5DA}"/>
              </a:ext>
            </a:extLst>
          </p:cNvPr>
          <p:cNvSpPr/>
          <p:nvPr/>
        </p:nvSpPr>
        <p:spPr>
          <a:xfrm>
            <a:off x="5718323" y="13387599"/>
            <a:ext cx="3127026" cy="3127019"/>
          </a:xfrm>
          <a:prstGeom prst="ellipse">
            <a:avLst/>
          </a:prstGeom>
          <a:solidFill>
            <a:schemeClr val="accent1"/>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sp>
        <p:nvSpPr>
          <p:cNvPr id="66" name="Oval 65">
            <a:extLst>
              <a:ext uri="{FF2B5EF4-FFF2-40B4-BE49-F238E27FC236}">
                <a16:creationId xmlns:a16="http://schemas.microsoft.com/office/drawing/2014/main" id="{84130134-659A-4311-BACA-4E0F301A0FAC}"/>
              </a:ext>
            </a:extLst>
          </p:cNvPr>
          <p:cNvSpPr/>
          <p:nvPr/>
        </p:nvSpPr>
        <p:spPr>
          <a:xfrm>
            <a:off x="9731647" y="13387599"/>
            <a:ext cx="3127026" cy="3127019"/>
          </a:xfrm>
          <a:prstGeom prst="ellipse">
            <a:avLst/>
          </a:prstGeom>
          <a:solidFill>
            <a:schemeClr val="accent2"/>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sp>
        <p:nvSpPr>
          <p:cNvPr id="67" name="Oval 66">
            <a:extLst>
              <a:ext uri="{FF2B5EF4-FFF2-40B4-BE49-F238E27FC236}">
                <a16:creationId xmlns:a16="http://schemas.microsoft.com/office/drawing/2014/main" id="{1056E354-EFB0-4E52-8FFA-9DDE20BFF5F0}"/>
              </a:ext>
            </a:extLst>
          </p:cNvPr>
          <p:cNvSpPr/>
          <p:nvPr/>
        </p:nvSpPr>
        <p:spPr>
          <a:xfrm>
            <a:off x="13744974" y="13387599"/>
            <a:ext cx="3127026" cy="3127019"/>
          </a:xfrm>
          <a:prstGeom prst="ellipse">
            <a:avLst/>
          </a:prstGeom>
          <a:solidFill>
            <a:schemeClr val="accent6"/>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sp>
        <p:nvSpPr>
          <p:cNvPr id="68" name="Oval 67">
            <a:extLst>
              <a:ext uri="{FF2B5EF4-FFF2-40B4-BE49-F238E27FC236}">
                <a16:creationId xmlns:a16="http://schemas.microsoft.com/office/drawing/2014/main" id="{78BC88E3-2525-4D1C-BC23-E62BF7CA1677}"/>
              </a:ext>
            </a:extLst>
          </p:cNvPr>
          <p:cNvSpPr/>
          <p:nvPr/>
        </p:nvSpPr>
        <p:spPr>
          <a:xfrm>
            <a:off x="17758299" y="13387599"/>
            <a:ext cx="3127026" cy="3127019"/>
          </a:xfrm>
          <a:prstGeom prst="ellipse">
            <a:avLst/>
          </a:prstGeom>
          <a:solidFill>
            <a:schemeClr val="accent3"/>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sp>
        <p:nvSpPr>
          <p:cNvPr id="69" name="Oval 68">
            <a:extLst>
              <a:ext uri="{FF2B5EF4-FFF2-40B4-BE49-F238E27FC236}">
                <a16:creationId xmlns:a16="http://schemas.microsoft.com/office/drawing/2014/main" id="{37C85349-8A6F-4633-9129-E70C6CC7A993}"/>
              </a:ext>
            </a:extLst>
          </p:cNvPr>
          <p:cNvSpPr/>
          <p:nvPr/>
        </p:nvSpPr>
        <p:spPr>
          <a:xfrm>
            <a:off x="21771631" y="13387599"/>
            <a:ext cx="3127026" cy="3127019"/>
          </a:xfrm>
          <a:prstGeom prst="ellipse">
            <a:avLst/>
          </a:prstGeom>
          <a:solidFill>
            <a:srgbClr val="FAC200"/>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cxnSp>
        <p:nvCxnSpPr>
          <p:cNvPr id="70" name="Straight Connector 69">
            <a:extLst>
              <a:ext uri="{FF2B5EF4-FFF2-40B4-BE49-F238E27FC236}">
                <a16:creationId xmlns:a16="http://schemas.microsoft.com/office/drawing/2014/main" id="{083A2333-BB8E-463D-A455-3B40F89F16D9}"/>
              </a:ext>
            </a:extLst>
          </p:cNvPr>
          <p:cNvCxnSpPr>
            <a:cxnSpLocks/>
          </p:cNvCxnSpPr>
          <p:nvPr/>
        </p:nvCxnSpPr>
        <p:spPr>
          <a:xfrm>
            <a:off x="25592871" y="14950774"/>
            <a:ext cx="5791640" cy="0"/>
          </a:xfrm>
          <a:prstGeom prst="line">
            <a:avLst/>
          </a:prstGeom>
          <a:ln w="9525">
            <a:solidFill>
              <a:schemeClr val="bg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5BD38230-303B-426C-94BA-2023D75E4D71}"/>
              </a:ext>
            </a:extLst>
          </p:cNvPr>
          <p:cNvSpPr txBox="1"/>
          <p:nvPr/>
        </p:nvSpPr>
        <p:spPr>
          <a:xfrm>
            <a:off x="25523729" y="14035700"/>
            <a:ext cx="3568337" cy="165256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150000"/>
              </a:lnSpc>
            </a:pPr>
            <a:r>
              <a:rPr lang="en-US" sz="3600" dirty="0">
                <a:solidFill>
                  <a:schemeClr val="bg1"/>
                </a:solidFill>
                <a:latin typeface="Trebuchet MS" panose="020B0603020202020204" pitchFamily="34" charset="0"/>
              </a:rPr>
              <a:t>Secondary</a:t>
            </a:r>
          </a:p>
          <a:p>
            <a:pPr>
              <a:lnSpc>
                <a:spcPct val="150000"/>
              </a:lnSpc>
            </a:pPr>
            <a:r>
              <a:rPr lang="en-US" sz="3600" dirty="0">
                <a:solidFill>
                  <a:schemeClr val="bg1"/>
                </a:solidFill>
                <a:latin typeface="Trebuchet MS" panose="020B0603020202020204" pitchFamily="34" charset="0"/>
              </a:rPr>
              <a:t>Colors</a:t>
            </a:r>
          </a:p>
        </p:txBody>
      </p:sp>
      <p:cxnSp>
        <p:nvCxnSpPr>
          <p:cNvPr id="72" name="Straight Connector 71">
            <a:extLst>
              <a:ext uri="{FF2B5EF4-FFF2-40B4-BE49-F238E27FC236}">
                <a16:creationId xmlns:a16="http://schemas.microsoft.com/office/drawing/2014/main" id="{81B930DB-A973-4859-AC22-4E7B9DA4853F}"/>
              </a:ext>
            </a:extLst>
          </p:cNvPr>
          <p:cNvCxnSpPr>
            <a:cxnSpLocks/>
          </p:cNvCxnSpPr>
          <p:nvPr/>
        </p:nvCxnSpPr>
        <p:spPr>
          <a:xfrm>
            <a:off x="5735824" y="8836075"/>
            <a:ext cx="5791640" cy="0"/>
          </a:xfrm>
          <a:prstGeom prst="line">
            <a:avLst/>
          </a:prstGeom>
          <a:ln w="9525">
            <a:solidFill>
              <a:schemeClr val="bg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363D2C36-4178-4C6A-A87E-629AAB932BC8}"/>
              </a:ext>
            </a:extLst>
          </p:cNvPr>
          <p:cNvSpPr txBox="1"/>
          <p:nvPr/>
        </p:nvSpPr>
        <p:spPr>
          <a:xfrm>
            <a:off x="5025223" y="7910669"/>
            <a:ext cx="6570223" cy="165256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150000"/>
              </a:lnSpc>
            </a:pPr>
            <a:r>
              <a:rPr lang="en-US" sz="3600" dirty="0">
                <a:solidFill>
                  <a:schemeClr val="bg1"/>
                </a:solidFill>
                <a:latin typeface="Trebuchet MS" panose="020B0603020202020204" pitchFamily="34" charset="0"/>
              </a:rPr>
              <a:t>Primary and</a:t>
            </a:r>
          </a:p>
          <a:p>
            <a:pPr algn="r">
              <a:lnSpc>
                <a:spcPct val="150000"/>
              </a:lnSpc>
            </a:pPr>
            <a:r>
              <a:rPr lang="en-US" sz="3600" dirty="0">
                <a:solidFill>
                  <a:schemeClr val="bg1"/>
                </a:solidFill>
                <a:latin typeface="Trebuchet MS" panose="020B0603020202020204" pitchFamily="34" charset="0"/>
              </a:rPr>
              <a:t>Neutral Colors</a:t>
            </a:r>
          </a:p>
        </p:txBody>
      </p:sp>
      <p:sp>
        <p:nvSpPr>
          <p:cNvPr id="74" name="TextBox 73">
            <a:extLst>
              <a:ext uri="{FF2B5EF4-FFF2-40B4-BE49-F238E27FC236}">
                <a16:creationId xmlns:a16="http://schemas.microsoft.com/office/drawing/2014/main" id="{9819BB72-DE04-4231-9103-46154F0379C7}"/>
              </a:ext>
            </a:extLst>
          </p:cNvPr>
          <p:cNvSpPr txBox="1"/>
          <p:nvPr/>
        </p:nvSpPr>
        <p:spPr>
          <a:xfrm>
            <a:off x="22530844" y="6629832"/>
            <a:ext cx="3772362"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dirty="0">
                <a:solidFill>
                  <a:schemeClr val="tx1"/>
                </a:solidFill>
                <a:latin typeface="Trebuchet MS" panose="020B0603020202020204" pitchFamily="34" charset="0"/>
              </a:rPr>
              <a:t>Black</a:t>
            </a:r>
          </a:p>
          <a:p>
            <a:pPr algn="ctr">
              <a:lnSpc>
                <a:spcPct val="90000"/>
              </a:lnSpc>
            </a:pPr>
            <a:r>
              <a:rPr lang="en-US" sz="2800" dirty="0">
                <a:solidFill>
                  <a:schemeClr val="tx1"/>
                </a:solidFill>
                <a:latin typeface="Trebuchet MS" panose="020B0603020202020204" pitchFamily="34" charset="0"/>
              </a:rPr>
              <a:t>0 / 0 / 0</a:t>
            </a:r>
          </a:p>
        </p:txBody>
      </p:sp>
      <p:sp>
        <p:nvSpPr>
          <p:cNvPr id="75" name="TextBox 74">
            <a:extLst>
              <a:ext uri="{FF2B5EF4-FFF2-40B4-BE49-F238E27FC236}">
                <a16:creationId xmlns:a16="http://schemas.microsoft.com/office/drawing/2014/main" id="{1D5AF9FA-6B41-425C-9F33-3779F22A0C50}"/>
              </a:ext>
            </a:extLst>
          </p:cNvPr>
          <p:cNvSpPr txBox="1"/>
          <p:nvPr/>
        </p:nvSpPr>
        <p:spPr>
          <a:xfrm>
            <a:off x="12224199" y="8307352"/>
            <a:ext cx="9532933"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NVIDIA Green</a:t>
            </a:r>
          </a:p>
          <a:p>
            <a:pPr algn="ctr">
              <a:lnSpc>
                <a:spcPct val="90000"/>
              </a:lnSpc>
            </a:pPr>
            <a:r>
              <a:rPr lang="en-US" sz="2800">
                <a:solidFill>
                  <a:schemeClr val="tx1"/>
                </a:solidFill>
                <a:latin typeface="Trebuchet MS" panose="020B0603020202020204" pitchFamily="34" charset="0"/>
              </a:rPr>
              <a:t>RGB: 118 / 185 / 0</a:t>
            </a:r>
          </a:p>
        </p:txBody>
      </p:sp>
      <p:sp>
        <p:nvSpPr>
          <p:cNvPr id="76" name="TextBox 75">
            <a:extLst>
              <a:ext uri="{FF2B5EF4-FFF2-40B4-BE49-F238E27FC236}">
                <a16:creationId xmlns:a16="http://schemas.microsoft.com/office/drawing/2014/main" id="{5ECC512E-CB02-44BC-BD5C-703088C3500C}"/>
              </a:ext>
            </a:extLst>
          </p:cNvPr>
          <p:cNvSpPr txBox="1"/>
          <p:nvPr/>
        </p:nvSpPr>
        <p:spPr>
          <a:xfrm>
            <a:off x="27311329" y="6629834"/>
            <a:ext cx="3772362"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bg1"/>
                </a:solidFill>
                <a:latin typeface="Trebuchet MS" panose="020B0603020202020204" pitchFamily="34" charset="0"/>
              </a:rPr>
              <a:t>Light Gray</a:t>
            </a:r>
          </a:p>
          <a:p>
            <a:pPr algn="ctr">
              <a:lnSpc>
                <a:spcPct val="90000"/>
              </a:lnSpc>
            </a:pPr>
            <a:r>
              <a:rPr lang="en-US" sz="2800">
                <a:solidFill>
                  <a:schemeClr val="bg1"/>
                </a:solidFill>
                <a:latin typeface="Trebuchet MS" panose="020B0603020202020204" pitchFamily="34" charset="0"/>
              </a:rPr>
              <a:t>205 / 205 / 205</a:t>
            </a:r>
          </a:p>
        </p:txBody>
      </p:sp>
      <p:sp>
        <p:nvSpPr>
          <p:cNvPr id="77" name="TextBox 76">
            <a:extLst>
              <a:ext uri="{FF2B5EF4-FFF2-40B4-BE49-F238E27FC236}">
                <a16:creationId xmlns:a16="http://schemas.microsoft.com/office/drawing/2014/main" id="{FDC1B8CA-2C15-4347-B4FA-4EFDD78EDE0B}"/>
              </a:ext>
            </a:extLst>
          </p:cNvPr>
          <p:cNvSpPr txBox="1"/>
          <p:nvPr/>
        </p:nvSpPr>
        <p:spPr>
          <a:xfrm>
            <a:off x="22530844" y="9999966"/>
            <a:ext cx="3772362"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Medium Gray</a:t>
            </a:r>
          </a:p>
          <a:p>
            <a:pPr algn="ctr">
              <a:lnSpc>
                <a:spcPct val="90000"/>
              </a:lnSpc>
            </a:pPr>
            <a:r>
              <a:rPr lang="en-US" sz="2800">
                <a:solidFill>
                  <a:schemeClr val="tx1"/>
                </a:solidFill>
                <a:latin typeface="Trebuchet MS" panose="020B0603020202020204" pitchFamily="34" charset="0"/>
              </a:rPr>
              <a:t>140 / 140 / 140</a:t>
            </a:r>
          </a:p>
        </p:txBody>
      </p:sp>
      <p:sp>
        <p:nvSpPr>
          <p:cNvPr id="78" name="TextBox 77">
            <a:extLst>
              <a:ext uri="{FF2B5EF4-FFF2-40B4-BE49-F238E27FC236}">
                <a16:creationId xmlns:a16="http://schemas.microsoft.com/office/drawing/2014/main" id="{B1217EF4-E105-4AA8-9F80-CB16234689D8}"/>
              </a:ext>
            </a:extLst>
          </p:cNvPr>
          <p:cNvSpPr txBox="1"/>
          <p:nvPr/>
        </p:nvSpPr>
        <p:spPr>
          <a:xfrm>
            <a:off x="27311329" y="9999964"/>
            <a:ext cx="3772362"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Dark Gray</a:t>
            </a:r>
          </a:p>
          <a:p>
            <a:pPr algn="ctr">
              <a:lnSpc>
                <a:spcPct val="90000"/>
              </a:lnSpc>
            </a:pPr>
            <a:r>
              <a:rPr lang="en-US" sz="2800">
                <a:solidFill>
                  <a:schemeClr val="tx1"/>
                </a:solidFill>
                <a:latin typeface="Trebuchet MS" panose="020B0603020202020204" pitchFamily="34" charset="0"/>
              </a:rPr>
              <a:t>94 / 94 / 94</a:t>
            </a:r>
          </a:p>
        </p:txBody>
      </p:sp>
      <p:sp>
        <p:nvSpPr>
          <p:cNvPr id="79" name="TextBox 78">
            <a:extLst>
              <a:ext uri="{FF2B5EF4-FFF2-40B4-BE49-F238E27FC236}">
                <a16:creationId xmlns:a16="http://schemas.microsoft.com/office/drawing/2014/main" id="{99CE8D67-6019-4392-AD3C-5573DF6D7A24}"/>
              </a:ext>
            </a:extLst>
          </p:cNvPr>
          <p:cNvSpPr txBox="1"/>
          <p:nvPr/>
        </p:nvSpPr>
        <p:spPr>
          <a:xfrm>
            <a:off x="5718317"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Emerald</a:t>
            </a:r>
          </a:p>
          <a:p>
            <a:pPr algn="ctr">
              <a:lnSpc>
                <a:spcPct val="90000"/>
              </a:lnSpc>
            </a:pPr>
            <a:r>
              <a:rPr lang="en-US" sz="2800">
                <a:solidFill>
                  <a:schemeClr val="tx1"/>
                </a:solidFill>
                <a:latin typeface="Trebuchet MS" panose="020B0603020202020204" pitchFamily="34" charset="0"/>
              </a:rPr>
              <a:t>0 / 133 / 100</a:t>
            </a:r>
          </a:p>
        </p:txBody>
      </p:sp>
      <p:sp>
        <p:nvSpPr>
          <p:cNvPr id="80" name="TextBox 79">
            <a:extLst>
              <a:ext uri="{FF2B5EF4-FFF2-40B4-BE49-F238E27FC236}">
                <a16:creationId xmlns:a16="http://schemas.microsoft.com/office/drawing/2014/main" id="{4ABD8EFC-0465-403C-98D9-6B97714BFE19}"/>
              </a:ext>
            </a:extLst>
          </p:cNvPr>
          <p:cNvSpPr txBox="1"/>
          <p:nvPr/>
        </p:nvSpPr>
        <p:spPr>
          <a:xfrm>
            <a:off x="9731647"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Amethyst</a:t>
            </a:r>
          </a:p>
          <a:p>
            <a:pPr algn="ctr">
              <a:lnSpc>
                <a:spcPct val="90000"/>
              </a:lnSpc>
            </a:pPr>
            <a:r>
              <a:rPr lang="en-US" sz="2800">
                <a:solidFill>
                  <a:schemeClr val="tx1"/>
                </a:solidFill>
                <a:latin typeface="Trebuchet MS" panose="020B0603020202020204" pitchFamily="34" charset="0"/>
              </a:rPr>
              <a:t>93 / 22 / 130</a:t>
            </a:r>
          </a:p>
        </p:txBody>
      </p:sp>
      <p:sp>
        <p:nvSpPr>
          <p:cNvPr id="81" name="TextBox 80">
            <a:extLst>
              <a:ext uri="{FF2B5EF4-FFF2-40B4-BE49-F238E27FC236}">
                <a16:creationId xmlns:a16="http://schemas.microsoft.com/office/drawing/2014/main" id="{77CEDCB2-A3EB-41F9-804A-647A24A0B936}"/>
              </a:ext>
            </a:extLst>
          </p:cNvPr>
          <p:cNvSpPr txBox="1"/>
          <p:nvPr/>
        </p:nvSpPr>
        <p:spPr>
          <a:xfrm>
            <a:off x="13744967"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CPU Blue</a:t>
            </a:r>
          </a:p>
          <a:p>
            <a:pPr algn="ctr">
              <a:lnSpc>
                <a:spcPct val="90000"/>
              </a:lnSpc>
            </a:pPr>
            <a:r>
              <a:rPr lang="en-US" sz="2800">
                <a:solidFill>
                  <a:schemeClr val="tx1"/>
                </a:solidFill>
                <a:latin typeface="Trebuchet MS" panose="020B0603020202020204" pitchFamily="34" charset="0"/>
              </a:rPr>
              <a:t>0 / 113 / 197</a:t>
            </a:r>
          </a:p>
        </p:txBody>
      </p:sp>
      <p:sp>
        <p:nvSpPr>
          <p:cNvPr id="82" name="TextBox 81">
            <a:extLst>
              <a:ext uri="{FF2B5EF4-FFF2-40B4-BE49-F238E27FC236}">
                <a16:creationId xmlns:a16="http://schemas.microsoft.com/office/drawing/2014/main" id="{801B81E3-24AC-4259-BB68-7FF786BF2C42}"/>
              </a:ext>
            </a:extLst>
          </p:cNvPr>
          <p:cNvSpPr txBox="1"/>
          <p:nvPr/>
        </p:nvSpPr>
        <p:spPr>
          <a:xfrm>
            <a:off x="17758299"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dirty="0">
                <a:solidFill>
                  <a:schemeClr val="tx1"/>
                </a:solidFill>
                <a:latin typeface="Trebuchet MS" panose="020B0603020202020204" pitchFamily="34" charset="0"/>
              </a:rPr>
              <a:t>Garnet</a:t>
            </a:r>
          </a:p>
          <a:p>
            <a:pPr algn="ctr">
              <a:lnSpc>
                <a:spcPct val="90000"/>
              </a:lnSpc>
            </a:pPr>
            <a:r>
              <a:rPr lang="en-US" sz="2800" dirty="0">
                <a:solidFill>
                  <a:schemeClr val="tx1"/>
                </a:solidFill>
                <a:latin typeface="Trebuchet MS" panose="020B0603020202020204" pitchFamily="34" charset="0"/>
              </a:rPr>
              <a:t>137 / 12 / 88</a:t>
            </a:r>
          </a:p>
        </p:txBody>
      </p:sp>
      <p:sp>
        <p:nvSpPr>
          <p:cNvPr id="83" name="TextBox 82">
            <a:extLst>
              <a:ext uri="{FF2B5EF4-FFF2-40B4-BE49-F238E27FC236}">
                <a16:creationId xmlns:a16="http://schemas.microsoft.com/office/drawing/2014/main" id="{4308F669-A054-4D57-8C23-DE63F64C6603}"/>
              </a:ext>
            </a:extLst>
          </p:cNvPr>
          <p:cNvSpPr txBox="1"/>
          <p:nvPr/>
        </p:nvSpPr>
        <p:spPr>
          <a:xfrm>
            <a:off x="21757132"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bg1"/>
                </a:solidFill>
                <a:latin typeface="Trebuchet MS" panose="020B0603020202020204" pitchFamily="34" charset="0"/>
              </a:rPr>
              <a:t>Fluorite</a:t>
            </a:r>
          </a:p>
          <a:p>
            <a:pPr algn="ctr">
              <a:lnSpc>
                <a:spcPct val="90000"/>
              </a:lnSpc>
            </a:pPr>
            <a:r>
              <a:rPr lang="en-US" sz="2800">
                <a:solidFill>
                  <a:schemeClr val="bg1"/>
                </a:solidFill>
                <a:latin typeface="Trebuchet MS" panose="020B0603020202020204" pitchFamily="34" charset="0"/>
              </a:rPr>
              <a:t>250 / 194 / 0</a:t>
            </a:r>
          </a:p>
        </p:txBody>
      </p:sp>
    </p:spTree>
    <p:extLst>
      <p:ext uri="{BB962C8B-B14F-4D97-AF65-F5344CB8AC3E}">
        <p14:creationId xmlns:p14="http://schemas.microsoft.com/office/powerpoint/2010/main" val="25008642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Pie chart</a:t>
            </a:r>
          </a:p>
        </p:txBody>
      </p:sp>
      <p:graphicFrame>
        <p:nvGraphicFramePr>
          <p:cNvPr id="37" name="Chart 36">
            <a:extLst>
              <a:ext uri="{FF2B5EF4-FFF2-40B4-BE49-F238E27FC236}">
                <a16:creationId xmlns:a16="http://schemas.microsoft.com/office/drawing/2014/main" id="{6DA9EF7E-C108-410F-9AC7-72665C37BDF7}"/>
              </a:ext>
            </a:extLst>
          </p:cNvPr>
          <p:cNvGraphicFramePr>
            <a:graphicFrameLocks/>
          </p:cNvGraphicFramePr>
          <p:nvPr>
            <p:extLst>
              <p:ext uri="{D42A27DB-BD31-4B8C-83A1-F6EECF244321}">
                <p14:modId xmlns:p14="http://schemas.microsoft.com/office/powerpoint/2010/main" val="1282473332"/>
              </p:ext>
            </p:extLst>
          </p:nvPr>
        </p:nvGraphicFramePr>
        <p:xfrm>
          <a:off x="7467179" y="3537012"/>
          <a:ext cx="21636910" cy="14367927"/>
        </p:xfrm>
        <a:graphic>
          <a:graphicData uri="http://schemas.openxmlformats.org/drawingml/2006/chart">
            <c:chart xmlns:c="http://schemas.openxmlformats.org/drawingml/2006/chart" xmlns:r="http://schemas.openxmlformats.org/officeDocument/2006/relationships" r:id="rId2"/>
          </a:graphicData>
        </a:graphic>
      </p:graphicFrame>
      <p:sp>
        <p:nvSpPr>
          <p:cNvPr id="38" name="Rectangle 37">
            <a:extLst>
              <a:ext uri="{FF2B5EF4-FFF2-40B4-BE49-F238E27FC236}">
                <a16:creationId xmlns:a16="http://schemas.microsoft.com/office/drawing/2014/main" id="{4999552F-DB83-4EB1-A297-0EB543709B8C}"/>
              </a:ext>
            </a:extLst>
          </p:cNvPr>
          <p:cNvSpPr/>
          <p:nvPr/>
        </p:nvSpPr>
        <p:spPr>
          <a:xfrm>
            <a:off x="5257800" y="19576324"/>
            <a:ext cx="26060400" cy="413570"/>
          </a:xfrm>
          <a:prstGeom prst="rect">
            <a:avLst/>
          </a:prstGeom>
          <a:noFill/>
          <a:ln w="25400" cap="flat" cmpd="sng" algn="ctr">
            <a:noFill/>
            <a:prstDash val="solid"/>
          </a:ln>
          <a:effectLst/>
        </p:spPr>
        <p:txBody>
          <a:bodyPr rtlCol="0" anchor="b"/>
          <a:lstStyle/>
          <a:p>
            <a:pPr algn="ctr" defTabSz="762015" fontAlgn="auto">
              <a:lnSpc>
                <a:spcPct val="90000"/>
              </a:lnSpc>
              <a:spcBef>
                <a:spcPts val="0"/>
              </a:spcBef>
              <a:spcAft>
                <a:spcPts val="0"/>
              </a:spcAft>
              <a:defRPr/>
            </a:pPr>
            <a:r>
              <a:rPr lang="en-US" sz="2400" i="1" kern="0" dirty="0">
                <a:solidFill>
                  <a:schemeClr val="accent5"/>
                </a:solidFill>
                <a:latin typeface="Trebuchet MS"/>
              </a:rPr>
              <a:t>Source: Source information is 24 </a:t>
            </a:r>
            <a:r>
              <a:rPr lang="en-US" sz="2400" i="1" kern="0" dirty="0" err="1">
                <a:solidFill>
                  <a:schemeClr val="accent5"/>
                </a:solidFill>
                <a:latin typeface="Trebuchet MS"/>
              </a:rPr>
              <a:t>pt</a:t>
            </a:r>
            <a:r>
              <a:rPr lang="en-US" sz="2400" i="1" kern="0" dirty="0">
                <a:solidFill>
                  <a:schemeClr val="accent5"/>
                </a:solidFill>
                <a:latin typeface="Trebuchet MS"/>
              </a:rPr>
              <a:t>, italic</a:t>
            </a:r>
          </a:p>
        </p:txBody>
      </p:sp>
    </p:spTree>
    <p:extLst>
      <p:ext uri="{BB962C8B-B14F-4D97-AF65-F5344CB8AC3E}">
        <p14:creationId xmlns:p14="http://schemas.microsoft.com/office/powerpoint/2010/main" val="8780133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6422FBAF-BA8C-4DBB-8DB5-C12DD51E7DB6}"/>
              </a:ext>
            </a:extLst>
          </p:cNvPr>
          <p:cNvGraphicFramePr>
            <a:graphicFrameLocks/>
          </p:cNvGraphicFramePr>
          <p:nvPr>
            <p:extLst>
              <p:ext uri="{D42A27DB-BD31-4B8C-83A1-F6EECF244321}">
                <p14:modId xmlns:p14="http://schemas.microsoft.com/office/powerpoint/2010/main" val="1304000845"/>
              </p:ext>
            </p:extLst>
          </p:nvPr>
        </p:nvGraphicFramePr>
        <p:xfrm>
          <a:off x="4667063" y="4402738"/>
          <a:ext cx="29251149" cy="13101492"/>
        </p:xfrm>
        <a:graphic>
          <a:graphicData uri="http://schemas.openxmlformats.org/drawingml/2006/chart">
            <c:chart xmlns:c="http://schemas.openxmlformats.org/drawingml/2006/chart" xmlns:r="http://schemas.openxmlformats.org/officeDocument/2006/relationships" r:id="rId2"/>
          </a:graphicData>
        </a:graphic>
      </p:graphicFrame>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bar chart</a:t>
            </a:r>
          </a:p>
        </p:txBody>
      </p:sp>
      <p:sp>
        <p:nvSpPr>
          <p:cNvPr id="38" name="Rectangle 37">
            <a:extLst>
              <a:ext uri="{FF2B5EF4-FFF2-40B4-BE49-F238E27FC236}">
                <a16:creationId xmlns:a16="http://schemas.microsoft.com/office/drawing/2014/main" id="{4999552F-DB83-4EB1-A297-0EB543709B8C}"/>
              </a:ext>
            </a:extLst>
          </p:cNvPr>
          <p:cNvSpPr/>
          <p:nvPr/>
        </p:nvSpPr>
        <p:spPr>
          <a:xfrm>
            <a:off x="5257800" y="19576324"/>
            <a:ext cx="26060400" cy="413570"/>
          </a:xfrm>
          <a:prstGeom prst="rect">
            <a:avLst/>
          </a:prstGeom>
          <a:noFill/>
          <a:ln w="25400" cap="flat" cmpd="sng" algn="ctr">
            <a:noFill/>
            <a:prstDash val="solid"/>
          </a:ln>
          <a:effectLst/>
        </p:spPr>
        <p:txBody>
          <a:bodyPr rtlCol="0" anchor="b"/>
          <a:lstStyle/>
          <a:p>
            <a:pPr algn="ctr" defTabSz="762015" fontAlgn="auto">
              <a:lnSpc>
                <a:spcPct val="90000"/>
              </a:lnSpc>
              <a:spcBef>
                <a:spcPts val="0"/>
              </a:spcBef>
              <a:spcAft>
                <a:spcPts val="0"/>
              </a:spcAft>
              <a:defRPr/>
            </a:pPr>
            <a:r>
              <a:rPr lang="en-US" sz="2400" i="1" kern="0" dirty="0">
                <a:solidFill>
                  <a:schemeClr val="accent5"/>
                </a:solidFill>
                <a:latin typeface="Trebuchet MS"/>
              </a:rPr>
              <a:t>Source: Source information is 24 </a:t>
            </a:r>
            <a:r>
              <a:rPr lang="en-US" sz="2400" i="1" kern="0" dirty="0" err="1">
                <a:solidFill>
                  <a:schemeClr val="accent5"/>
                </a:solidFill>
                <a:latin typeface="Trebuchet MS"/>
              </a:rPr>
              <a:t>pt</a:t>
            </a:r>
            <a:r>
              <a:rPr lang="en-US" sz="2400" i="1" kern="0" dirty="0">
                <a:solidFill>
                  <a:schemeClr val="accent5"/>
                </a:solidFill>
                <a:latin typeface="Trebuchet MS"/>
              </a:rPr>
              <a:t>, italic</a:t>
            </a:r>
          </a:p>
        </p:txBody>
      </p:sp>
      <p:sp>
        <p:nvSpPr>
          <p:cNvPr id="7" name="Rectangle 6">
            <a:extLst>
              <a:ext uri="{FF2B5EF4-FFF2-40B4-BE49-F238E27FC236}">
                <a16:creationId xmlns:a16="http://schemas.microsoft.com/office/drawing/2014/main" id="{3BAE803E-509F-42A3-9EBB-9788DAA1F4EF}"/>
              </a:ext>
            </a:extLst>
          </p:cNvPr>
          <p:cNvSpPr/>
          <p:nvPr/>
        </p:nvSpPr>
        <p:spPr>
          <a:xfrm rot="16200000">
            <a:off x="2501001" y="10667026"/>
            <a:ext cx="5943600" cy="4608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lnSpc>
                <a:spcPct val="90000"/>
              </a:lnSpc>
            </a:pPr>
            <a:r>
              <a:rPr lang="en-US" sz="3200" dirty="0">
                <a:solidFill>
                  <a:schemeClr val="bg1"/>
                </a:solidFill>
                <a:latin typeface="Trebuchet MS" panose="020B0603020202020204" pitchFamily="34" charset="0"/>
              </a:rPr>
              <a:t>Y-axis text goes here</a:t>
            </a:r>
          </a:p>
        </p:txBody>
      </p:sp>
      <p:sp>
        <p:nvSpPr>
          <p:cNvPr id="8" name="Rectangle 7">
            <a:extLst>
              <a:ext uri="{FF2B5EF4-FFF2-40B4-BE49-F238E27FC236}">
                <a16:creationId xmlns:a16="http://schemas.microsoft.com/office/drawing/2014/main" id="{1B8F1771-7E4B-4912-98EB-D8E4DF8ADBCF}"/>
              </a:ext>
            </a:extLst>
          </p:cNvPr>
          <p:cNvSpPr/>
          <p:nvPr/>
        </p:nvSpPr>
        <p:spPr>
          <a:xfrm>
            <a:off x="11936388" y="17680075"/>
            <a:ext cx="12801600" cy="4608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lnSpc>
                <a:spcPct val="90000"/>
              </a:lnSpc>
            </a:pPr>
            <a:r>
              <a:rPr lang="en-US" sz="3200" dirty="0">
                <a:solidFill>
                  <a:schemeClr val="bg1"/>
                </a:solidFill>
                <a:latin typeface="Trebuchet MS" panose="020B0603020202020204" pitchFamily="34" charset="0"/>
              </a:rPr>
              <a:t>X-axis text goes here</a:t>
            </a:r>
          </a:p>
        </p:txBody>
      </p:sp>
    </p:spTree>
    <p:extLst>
      <p:ext uri="{BB962C8B-B14F-4D97-AF65-F5344CB8AC3E}">
        <p14:creationId xmlns:p14="http://schemas.microsoft.com/office/powerpoint/2010/main" val="3813116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a:extLst>
              <a:ext uri="{FF2B5EF4-FFF2-40B4-BE49-F238E27FC236}">
                <a16:creationId xmlns:a16="http://schemas.microsoft.com/office/drawing/2014/main" id="{02048883-111A-464A-B912-896D1F4E37C6}"/>
              </a:ext>
            </a:extLst>
          </p:cNvPr>
          <p:cNvGraphicFramePr>
            <a:graphicFrameLocks/>
          </p:cNvGraphicFramePr>
          <p:nvPr>
            <p:extLst>
              <p:ext uri="{D42A27DB-BD31-4B8C-83A1-F6EECF244321}">
                <p14:modId xmlns:p14="http://schemas.microsoft.com/office/powerpoint/2010/main" val="1161474516"/>
              </p:ext>
            </p:extLst>
          </p:nvPr>
        </p:nvGraphicFramePr>
        <p:xfrm>
          <a:off x="4667063" y="4402738"/>
          <a:ext cx="29251149" cy="13101492"/>
        </p:xfrm>
        <a:graphic>
          <a:graphicData uri="http://schemas.openxmlformats.org/drawingml/2006/chart">
            <c:chart xmlns:c="http://schemas.openxmlformats.org/drawingml/2006/chart" xmlns:r="http://schemas.openxmlformats.org/officeDocument/2006/relationships" r:id="rId2"/>
          </a:graphicData>
        </a:graphic>
      </p:graphicFrame>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line chart</a:t>
            </a:r>
          </a:p>
        </p:txBody>
      </p:sp>
      <p:sp>
        <p:nvSpPr>
          <p:cNvPr id="38" name="Rectangle 37">
            <a:extLst>
              <a:ext uri="{FF2B5EF4-FFF2-40B4-BE49-F238E27FC236}">
                <a16:creationId xmlns:a16="http://schemas.microsoft.com/office/drawing/2014/main" id="{4999552F-DB83-4EB1-A297-0EB543709B8C}"/>
              </a:ext>
            </a:extLst>
          </p:cNvPr>
          <p:cNvSpPr/>
          <p:nvPr/>
        </p:nvSpPr>
        <p:spPr>
          <a:xfrm>
            <a:off x="5257800" y="19576324"/>
            <a:ext cx="26060400" cy="413570"/>
          </a:xfrm>
          <a:prstGeom prst="rect">
            <a:avLst/>
          </a:prstGeom>
          <a:noFill/>
          <a:ln w="25400" cap="flat" cmpd="sng" algn="ctr">
            <a:noFill/>
            <a:prstDash val="solid"/>
          </a:ln>
          <a:effectLst/>
        </p:spPr>
        <p:txBody>
          <a:bodyPr rtlCol="0" anchor="b"/>
          <a:lstStyle/>
          <a:p>
            <a:pPr algn="ctr" defTabSz="762015" fontAlgn="auto">
              <a:lnSpc>
                <a:spcPct val="90000"/>
              </a:lnSpc>
              <a:spcBef>
                <a:spcPts val="0"/>
              </a:spcBef>
              <a:spcAft>
                <a:spcPts val="0"/>
              </a:spcAft>
              <a:defRPr/>
            </a:pPr>
            <a:r>
              <a:rPr lang="en-US" sz="2400" i="1" kern="0" dirty="0">
                <a:solidFill>
                  <a:schemeClr val="accent5"/>
                </a:solidFill>
                <a:latin typeface="Trebuchet MS"/>
              </a:rPr>
              <a:t>Source: Source information is 24 </a:t>
            </a:r>
            <a:r>
              <a:rPr lang="en-US" sz="2400" i="1" kern="0" dirty="0" err="1">
                <a:solidFill>
                  <a:schemeClr val="accent5"/>
                </a:solidFill>
                <a:latin typeface="Trebuchet MS"/>
              </a:rPr>
              <a:t>pt</a:t>
            </a:r>
            <a:r>
              <a:rPr lang="en-US" sz="2400" i="1" kern="0" dirty="0">
                <a:solidFill>
                  <a:schemeClr val="accent5"/>
                </a:solidFill>
                <a:latin typeface="Trebuchet MS"/>
              </a:rPr>
              <a:t>, italic</a:t>
            </a:r>
          </a:p>
        </p:txBody>
      </p:sp>
      <p:sp>
        <p:nvSpPr>
          <p:cNvPr id="7" name="Rectangle 6">
            <a:extLst>
              <a:ext uri="{FF2B5EF4-FFF2-40B4-BE49-F238E27FC236}">
                <a16:creationId xmlns:a16="http://schemas.microsoft.com/office/drawing/2014/main" id="{3BAE803E-509F-42A3-9EBB-9788DAA1F4EF}"/>
              </a:ext>
            </a:extLst>
          </p:cNvPr>
          <p:cNvSpPr/>
          <p:nvPr/>
        </p:nvSpPr>
        <p:spPr>
          <a:xfrm rot="16200000">
            <a:off x="2501001" y="10667026"/>
            <a:ext cx="5943600" cy="4608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lnSpc>
                <a:spcPct val="90000"/>
              </a:lnSpc>
            </a:pPr>
            <a:r>
              <a:rPr lang="en-US" sz="3200" dirty="0">
                <a:solidFill>
                  <a:schemeClr val="bg1"/>
                </a:solidFill>
                <a:latin typeface="Trebuchet MS" panose="020B0603020202020204" pitchFamily="34" charset="0"/>
              </a:rPr>
              <a:t>Y-axis text goes here</a:t>
            </a:r>
          </a:p>
        </p:txBody>
      </p:sp>
      <p:sp>
        <p:nvSpPr>
          <p:cNvPr id="8" name="Rectangle 7">
            <a:extLst>
              <a:ext uri="{FF2B5EF4-FFF2-40B4-BE49-F238E27FC236}">
                <a16:creationId xmlns:a16="http://schemas.microsoft.com/office/drawing/2014/main" id="{1B8F1771-7E4B-4912-98EB-D8E4DF8ADBCF}"/>
              </a:ext>
            </a:extLst>
          </p:cNvPr>
          <p:cNvSpPr/>
          <p:nvPr/>
        </p:nvSpPr>
        <p:spPr>
          <a:xfrm>
            <a:off x="11936388" y="17680075"/>
            <a:ext cx="12801600" cy="4608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lnSpc>
                <a:spcPct val="90000"/>
              </a:lnSpc>
            </a:pPr>
            <a:r>
              <a:rPr lang="en-US" sz="3200" dirty="0">
                <a:solidFill>
                  <a:schemeClr val="bg1"/>
                </a:solidFill>
                <a:latin typeface="Trebuchet MS" panose="020B0603020202020204" pitchFamily="34" charset="0"/>
              </a:rPr>
              <a:t>X-axis text goes here</a:t>
            </a:r>
          </a:p>
        </p:txBody>
      </p:sp>
      <p:sp>
        <p:nvSpPr>
          <p:cNvPr id="10" name="Text Placeholder 52">
            <a:extLst>
              <a:ext uri="{FF2B5EF4-FFF2-40B4-BE49-F238E27FC236}">
                <a16:creationId xmlns:a16="http://schemas.microsoft.com/office/drawing/2014/main" id="{57471FA4-2CA9-439E-964D-76E46423B23B}"/>
              </a:ext>
            </a:extLst>
          </p:cNvPr>
          <p:cNvSpPr txBox="1">
            <a:spLocks/>
          </p:cNvSpPr>
          <p:nvPr/>
        </p:nvSpPr>
        <p:spPr>
          <a:xfrm>
            <a:off x="30387925" y="9506664"/>
            <a:ext cx="4802039" cy="2131154"/>
          </a:xfrm>
          <a:prstGeom prst="rect">
            <a:avLst/>
          </a:prstGeom>
          <a:ln>
            <a:solidFill>
              <a:schemeClr val="tx2"/>
            </a:solidFill>
          </a:ln>
        </p:spPr>
        <p:txBody>
          <a:bodyPr/>
          <a:lstStyle>
            <a:lvl1pPr marL="1537678" indent="-1537678" algn="l" rtl="0" fontAlgn="base">
              <a:lnSpc>
                <a:spcPct val="100000"/>
              </a:lnSpc>
              <a:spcBef>
                <a:spcPts val="1615"/>
              </a:spcBef>
              <a:spcAft>
                <a:spcPct val="0"/>
              </a:spcAft>
              <a:buSzPct val="100000"/>
              <a:buFontTx/>
              <a:buBlip>
                <a:blip r:embed="rId3"/>
              </a:buBlip>
              <a:defRPr sz="12923" b="0">
                <a:solidFill>
                  <a:schemeClr val="bg2">
                    <a:lumMod val="50000"/>
                  </a:schemeClr>
                </a:solidFill>
                <a:latin typeface="Trebuchet MS" pitchFamily="34" charset="0"/>
                <a:ea typeface="+mn-ea"/>
                <a:cs typeface="+mn-cs"/>
              </a:defRPr>
            </a:lvl1pPr>
            <a:lvl2pPr marL="4100468" indent="-1537678" algn="l" rtl="0" fontAlgn="base">
              <a:lnSpc>
                <a:spcPct val="100000"/>
              </a:lnSpc>
              <a:spcBef>
                <a:spcPts val="1615"/>
              </a:spcBef>
              <a:spcAft>
                <a:spcPct val="0"/>
              </a:spcAft>
              <a:buSzPct val="100000"/>
              <a:buFontTx/>
              <a:buBlip>
                <a:blip r:embed="rId3"/>
              </a:buBlip>
              <a:defRPr sz="11846" b="0">
                <a:solidFill>
                  <a:schemeClr val="bg2">
                    <a:lumMod val="50000"/>
                  </a:schemeClr>
                </a:solidFill>
                <a:latin typeface="Trebuchet MS" pitchFamily="34" charset="0"/>
              </a:defRPr>
            </a:lvl2pPr>
            <a:lvl3pPr marL="6150695" indent="-1267111" algn="l" rtl="0" fontAlgn="base">
              <a:spcBef>
                <a:spcPct val="20000"/>
              </a:spcBef>
              <a:spcAft>
                <a:spcPct val="0"/>
              </a:spcAft>
              <a:buSzPct val="100000"/>
              <a:buFontTx/>
              <a:buBlip>
                <a:blip r:embed="rId4"/>
              </a:buBlip>
              <a:defRPr sz="8076" b="0">
                <a:solidFill>
                  <a:schemeClr val="tx1"/>
                </a:solidFill>
                <a:latin typeface="Trebuchet MS" pitchFamily="34" charset="0"/>
              </a:defRPr>
            </a:lvl3pPr>
            <a:lvl4pPr marL="7958844" indent="-1025115" algn="l" rtl="0" fontAlgn="base">
              <a:spcBef>
                <a:spcPct val="20000"/>
              </a:spcBef>
              <a:spcAft>
                <a:spcPct val="0"/>
              </a:spcAft>
              <a:buChar char="–"/>
              <a:defRPr sz="8974">
                <a:solidFill>
                  <a:schemeClr val="bg1"/>
                </a:solidFill>
                <a:latin typeface="+mn-lt"/>
              </a:defRPr>
            </a:lvl4pPr>
            <a:lvl5pPr marL="9496524" indent="-1025115" algn="l" rtl="0" fontAlgn="base">
              <a:spcBef>
                <a:spcPct val="20000"/>
              </a:spcBef>
              <a:spcAft>
                <a:spcPct val="0"/>
              </a:spcAft>
              <a:buChar char="»"/>
              <a:defRPr sz="8974">
                <a:solidFill>
                  <a:schemeClr val="bg1"/>
                </a:solidFill>
                <a:latin typeface="+mn-lt"/>
              </a:defRPr>
            </a:lvl5pPr>
            <a:lvl6pPr marL="11546753" indent="-1025115" algn="l" rtl="0" eaLnBrk="1" fontAlgn="base" hangingPunct="1">
              <a:spcBef>
                <a:spcPct val="20000"/>
              </a:spcBef>
              <a:spcAft>
                <a:spcPct val="0"/>
              </a:spcAft>
              <a:buChar char="»"/>
              <a:defRPr sz="8974">
                <a:solidFill>
                  <a:schemeClr val="bg1"/>
                </a:solidFill>
                <a:latin typeface="+mn-lt"/>
              </a:defRPr>
            </a:lvl6pPr>
            <a:lvl7pPr marL="13596926" indent="-1025115" algn="l" rtl="0" eaLnBrk="1" fontAlgn="base" hangingPunct="1">
              <a:spcBef>
                <a:spcPct val="20000"/>
              </a:spcBef>
              <a:spcAft>
                <a:spcPct val="0"/>
              </a:spcAft>
              <a:buChar char="»"/>
              <a:defRPr sz="8974">
                <a:solidFill>
                  <a:schemeClr val="bg1"/>
                </a:solidFill>
                <a:latin typeface="+mn-lt"/>
              </a:defRPr>
            </a:lvl7pPr>
            <a:lvl8pPr marL="15647149" indent="-1025115" algn="l" rtl="0" eaLnBrk="1" fontAlgn="base" hangingPunct="1">
              <a:spcBef>
                <a:spcPct val="20000"/>
              </a:spcBef>
              <a:spcAft>
                <a:spcPct val="0"/>
              </a:spcAft>
              <a:buChar char="»"/>
              <a:defRPr sz="8974">
                <a:solidFill>
                  <a:schemeClr val="bg1"/>
                </a:solidFill>
                <a:latin typeface="+mn-lt"/>
              </a:defRPr>
            </a:lvl8pPr>
            <a:lvl9pPr marL="17697359" indent="-1025115" algn="l" rtl="0" eaLnBrk="1" fontAlgn="base" hangingPunct="1">
              <a:spcBef>
                <a:spcPct val="20000"/>
              </a:spcBef>
              <a:spcAft>
                <a:spcPct val="0"/>
              </a:spcAft>
              <a:buChar char="»"/>
              <a:defRPr sz="8974">
                <a:solidFill>
                  <a:schemeClr val="bg1"/>
                </a:solidFill>
                <a:latin typeface="+mn-lt"/>
              </a:defRPr>
            </a:lvl9pPr>
          </a:lstStyle>
          <a:p>
            <a:pPr marL="0" indent="0" defTabSz="914400">
              <a:buNone/>
            </a:pPr>
            <a:r>
              <a:rPr lang="en-US" sz="4400" kern="0" dirty="0">
                <a:solidFill>
                  <a:schemeClr val="bg1"/>
                </a:solidFill>
              </a:rPr>
              <a:t>NOTE: Link All Original Data </a:t>
            </a:r>
            <a:br>
              <a:rPr lang="en-US" sz="4400" kern="0" dirty="0">
                <a:solidFill>
                  <a:schemeClr val="bg1"/>
                </a:solidFill>
              </a:rPr>
            </a:br>
            <a:r>
              <a:rPr lang="en-US" sz="4400" kern="0" dirty="0">
                <a:solidFill>
                  <a:schemeClr val="bg1"/>
                </a:solidFill>
              </a:rPr>
              <a:t>for Charts</a:t>
            </a:r>
          </a:p>
        </p:txBody>
      </p:sp>
    </p:spTree>
    <p:extLst>
      <p:ext uri="{BB962C8B-B14F-4D97-AF65-F5344CB8AC3E}">
        <p14:creationId xmlns:p14="http://schemas.microsoft.com/office/powerpoint/2010/main" val="42526847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0AD7EE7E-F1C5-4C36-A93B-6C7093656398}"/>
              </a:ext>
            </a:extLst>
          </p:cNvPr>
          <p:cNvGraphicFramePr>
            <a:graphicFrameLocks noGrp="1"/>
          </p:cNvGraphicFramePr>
          <p:nvPr>
            <p:extLst>
              <p:ext uri="{D42A27DB-BD31-4B8C-83A1-F6EECF244321}">
                <p14:modId xmlns:p14="http://schemas.microsoft.com/office/powerpoint/2010/main" val="214632799"/>
              </p:ext>
            </p:extLst>
          </p:nvPr>
        </p:nvGraphicFramePr>
        <p:xfrm>
          <a:off x="5031714" y="5404704"/>
          <a:ext cx="26512572" cy="11419728"/>
        </p:xfrm>
        <a:graphic>
          <a:graphicData uri="http://schemas.openxmlformats.org/drawingml/2006/table">
            <a:tbl>
              <a:tblPr firstRow="1" bandRow="1">
                <a:tableStyleId>{5C22544A-7EE6-4342-B048-85BDC9FD1C3A}</a:tableStyleId>
              </a:tblPr>
              <a:tblGrid>
                <a:gridCol w="6628143">
                  <a:extLst>
                    <a:ext uri="{9D8B030D-6E8A-4147-A177-3AD203B41FA5}">
                      <a16:colId xmlns:a16="http://schemas.microsoft.com/office/drawing/2014/main" val="1714626306"/>
                    </a:ext>
                  </a:extLst>
                </a:gridCol>
                <a:gridCol w="6628143">
                  <a:extLst>
                    <a:ext uri="{9D8B030D-6E8A-4147-A177-3AD203B41FA5}">
                      <a16:colId xmlns:a16="http://schemas.microsoft.com/office/drawing/2014/main" val="1697748500"/>
                    </a:ext>
                  </a:extLst>
                </a:gridCol>
                <a:gridCol w="6628143">
                  <a:extLst>
                    <a:ext uri="{9D8B030D-6E8A-4147-A177-3AD203B41FA5}">
                      <a16:colId xmlns:a16="http://schemas.microsoft.com/office/drawing/2014/main" val="3872581152"/>
                    </a:ext>
                  </a:extLst>
                </a:gridCol>
                <a:gridCol w="6628143">
                  <a:extLst>
                    <a:ext uri="{9D8B030D-6E8A-4147-A177-3AD203B41FA5}">
                      <a16:colId xmlns:a16="http://schemas.microsoft.com/office/drawing/2014/main" val="2543914041"/>
                    </a:ext>
                  </a:extLst>
                </a:gridCol>
              </a:tblGrid>
              <a:tr h="1903288">
                <a:tc>
                  <a:txBody>
                    <a:bodyPr/>
                    <a:lstStyle/>
                    <a:p>
                      <a:pPr algn="l"/>
                      <a:endParaRPr lang="en-US" sz="4000" b="1" dirty="0">
                        <a:solidFill>
                          <a:schemeClr val="tx1"/>
                        </a:solidFill>
                        <a:latin typeface="Trebuchet MS" panose="020B0603020202020204" pitchFamily="34" charset="0"/>
                      </a:endParaRPr>
                    </a:p>
                  </a:txBody>
                  <a:tcPr marL="304800" marR="152400" marT="152400" marB="152400" anchor="ctr">
                    <a:lnL w="12700" cmpd="sng">
                      <a:noFill/>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l"/>
                      <a:r>
                        <a:rPr lang="en-US" sz="4000" b="1" dirty="0">
                          <a:solidFill>
                            <a:schemeClr val="tx1"/>
                          </a:solidFill>
                          <a:latin typeface="Trebuchet MS" panose="020B0603020202020204" pitchFamily="34" charset="0"/>
                        </a:rPr>
                        <a:t>Title Goes Here</a:t>
                      </a: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chemeClr val="tx1"/>
                          </a:solidFill>
                          <a:latin typeface="Trebuchet MS" panose="020B0603020202020204" pitchFamily="34" charset="0"/>
                        </a:rPr>
                        <a:t>Title Goes Here</a:t>
                      </a: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chemeClr val="tx1"/>
                          </a:solidFill>
                          <a:latin typeface="Trebuchet MS" panose="020B0603020202020204" pitchFamily="34" charset="0"/>
                        </a:rPr>
                        <a:t>Title Goes Here</a:t>
                      </a:r>
                    </a:p>
                  </a:txBody>
                  <a:tcPr marL="304800" marR="152400" marT="152400" marB="152400" anchor="ctr">
                    <a:lnL w="12700" cap="flat" cmpd="sng" algn="ctr">
                      <a:no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958895191"/>
                  </a:ext>
                </a:extLst>
              </a:tr>
              <a:tr h="1903288">
                <a:tc>
                  <a:txBody>
                    <a:bodyPr/>
                    <a:lstStyle/>
                    <a:p>
                      <a:pPr algn="l"/>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r>
                        <a:rPr lang="en-US" sz="3600" dirty="0">
                          <a:solidFill>
                            <a:schemeClr val="bg1"/>
                          </a:solidFill>
                          <a:latin typeface="Trebuchet MS" panose="020B0603020202020204" pitchFamily="34" charset="0"/>
                        </a:rPr>
                        <a:t>Text</a:t>
                      </a: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1120594288"/>
                  </a:ext>
                </a:extLst>
              </a:tr>
              <a:tr h="19032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863754937"/>
                  </a:ext>
                </a:extLst>
              </a:tr>
              <a:tr h="19032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568137814"/>
                  </a:ext>
                </a:extLst>
              </a:tr>
              <a:tr h="19032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2751747690"/>
                  </a:ext>
                </a:extLst>
              </a:tr>
              <a:tr h="19032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8F8F8"/>
                    </a:solidFill>
                  </a:tcPr>
                </a:tc>
                <a:tc>
                  <a:txBody>
                    <a:bodyPr/>
                    <a:lstStyle/>
                    <a:p>
                      <a:pPr algn="l"/>
                      <a:endParaRPr lang="en-US" sz="360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2690260899"/>
                  </a:ext>
                </a:extLst>
              </a:tr>
            </a:tbl>
          </a:graphicData>
        </a:graphic>
      </p:graphicFrame>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Table sample</a:t>
            </a:r>
          </a:p>
        </p:txBody>
      </p:sp>
    </p:spTree>
    <p:extLst>
      <p:ext uri="{BB962C8B-B14F-4D97-AF65-F5344CB8AC3E}">
        <p14:creationId xmlns:p14="http://schemas.microsoft.com/office/powerpoint/2010/main" val="31177610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1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15" name="Picture Placeholder 14">
            <a:extLst>
              <a:ext uri="{FF2B5EF4-FFF2-40B4-BE49-F238E27FC236}">
                <a16:creationId xmlns:a16="http://schemas.microsoft.com/office/drawing/2014/main" id="{043F6F1D-19E2-45C8-BC7A-5F4CDBAB4C91}"/>
              </a:ext>
            </a:extLst>
          </p:cNvPr>
          <p:cNvSpPr>
            <a:spLocks noGrp="1"/>
          </p:cNvSpPr>
          <p:nvPr>
            <p:ph type="pic" sz="quarter" idx="11"/>
          </p:nvPr>
        </p:nvSpPr>
        <p:spPr/>
      </p:sp>
      <p:sp>
        <p:nvSpPr>
          <p:cNvPr id="16" name="SmartArt Placeholder 15">
            <a:extLst>
              <a:ext uri="{FF2B5EF4-FFF2-40B4-BE49-F238E27FC236}">
                <a16:creationId xmlns:a16="http://schemas.microsoft.com/office/drawing/2014/main" id="{F9BADAC3-15CF-4C7B-8814-E65E7AA738F4}"/>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8191500" y="5372232"/>
            <a:ext cx="2019300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8191500" y="5914094"/>
            <a:ext cx="20193000" cy="750359"/>
          </a:xfrm>
        </p:spPr>
        <p:txBody>
          <a:bodyPr/>
          <a:lstStyle/>
          <a:p>
            <a:r>
              <a:rPr lang="en-US" dirty="0"/>
              <a:t>Optional Subtitle</a:t>
            </a:r>
          </a:p>
        </p:txBody>
      </p:sp>
      <p:sp>
        <p:nvSpPr>
          <p:cNvPr id="9" name="Rectangle 8">
            <a:extLst>
              <a:ext uri="{FF2B5EF4-FFF2-40B4-BE49-F238E27FC236}">
                <a16:creationId xmlns:a16="http://schemas.microsoft.com/office/drawing/2014/main" id="{F82F8474-BB7A-4360-A60A-BD0E9443F698}"/>
              </a:ext>
            </a:extLst>
          </p:cNvPr>
          <p:cNvSpPr/>
          <p:nvPr/>
        </p:nvSpPr>
        <p:spPr>
          <a:xfrm>
            <a:off x="1373645" y="5002212"/>
            <a:ext cx="33787489"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28268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2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26" name="Picture Placeholder 25">
            <a:extLst>
              <a:ext uri="{FF2B5EF4-FFF2-40B4-BE49-F238E27FC236}">
                <a16:creationId xmlns:a16="http://schemas.microsoft.com/office/drawing/2014/main" id="{51E46A54-6193-47AA-818B-52BCC00E2F5E}"/>
              </a:ext>
            </a:extLst>
          </p:cNvPr>
          <p:cNvSpPr>
            <a:spLocks noGrp="1"/>
          </p:cNvSpPr>
          <p:nvPr>
            <p:ph type="pic" sz="quarter" idx="16"/>
          </p:nvPr>
        </p:nvSpPr>
        <p:spPr/>
      </p:sp>
      <p:sp>
        <p:nvSpPr>
          <p:cNvPr id="24" name="Picture Placeholder 23">
            <a:extLst>
              <a:ext uri="{FF2B5EF4-FFF2-40B4-BE49-F238E27FC236}">
                <a16:creationId xmlns:a16="http://schemas.microsoft.com/office/drawing/2014/main" id="{7123408E-9AE3-4CDC-B58B-CF8BADD4126E}"/>
              </a:ext>
            </a:extLst>
          </p:cNvPr>
          <p:cNvSpPr>
            <a:spLocks noGrp="1"/>
          </p:cNvSpPr>
          <p:nvPr>
            <p:ph type="pic" sz="quarter" idx="11"/>
          </p:nvPr>
        </p:nvSpPr>
        <p:spPr/>
      </p:sp>
      <p:sp>
        <p:nvSpPr>
          <p:cNvPr id="25" name="SmartArt Placeholder 24">
            <a:extLst>
              <a:ext uri="{FF2B5EF4-FFF2-40B4-BE49-F238E27FC236}">
                <a16:creationId xmlns:a16="http://schemas.microsoft.com/office/drawing/2014/main" id="{150E2B8A-493B-4E60-87BF-88E5CD002FD2}"/>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2194760" y="5372232"/>
            <a:ext cx="1508760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2194760" y="5914094"/>
            <a:ext cx="15087600" cy="750359"/>
          </a:xfrm>
        </p:spPr>
        <p:txBody>
          <a:bodyPr/>
          <a:lstStyle/>
          <a:p>
            <a:r>
              <a:rPr lang="en-US"/>
              <a:t>Optional Subtitle</a:t>
            </a:r>
            <a:endParaRPr lang="en-US" dirty="0"/>
          </a:p>
        </p:txBody>
      </p:sp>
      <p:sp>
        <p:nvSpPr>
          <p:cNvPr id="27" name="SmartArt Placeholder 26">
            <a:extLst>
              <a:ext uri="{FF2B5EF4-FFF2-40B4-BE49-F238E27FC236}">
                <a16:creationId xmlns:a16="http://schemas.microsoft.com/office/drawing/2014/main" id="{3162DC5E-C9F5-4AD6-B748-8FC51E193A71}"/>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9363447" y="5372232"/>
            <a:ext cx="1508760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9363447" y="5914094"/>
            <a:ext cx="15087600" cy="750359"/>
          </a:xfrm>
        </p:spPr>
        <p:txBody>
          <a:bodyPr/>
          <a:lstStyle/>
          <a:p>
            <a:r>
              <a:rPr lang="en-US"/>
              <a:t>Optional Subtitle</a:t>
            </a:r>
            <a:endParaRPr lang="en-US" dirty="0"/>
          </a:p>
        </p:txBody>
      </p:sp>
      <p:sp>
        <p:nvSpPr>
          <p:cNvPr id="16" name="Rectangle 15">
            <a:extLst>
              <a:ext uri="{FF2B5EF4-FFF2-40B4-BE49-F238E27FC236}">
                <a16:creationId xmlns:a16="http://schemas.microsoft.com/office/drawing/2014/main" id="{52EFD17C-6FE7-4C7D-AAFB-7D6916A88814}"/>
              </a:ext>
            </a:extLst>
          </p:cNvPr>
          <p:cNvSpPr/>
          <p:nvPr/>
        </p:nvSpPr>
        <p:spPr>
          <a:xfrm>
            <a:off x="1373645" y="5002212"/>
            <a:ext cx="16663177"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7" name="Rectangle 16">
            <a:extLst>
              <a:ext uri="{FF2B5EF4-FFF2-40B4-BE49-F238E27FC236}">
                <a16:creationId xmlns:a16="http://schemas.microsoft.com/office/drawing/2014/main" id="{0CFE66B6-EC32-4AFF-9AB3-F3C5C6AEBF1C}"/>
              </a:ext>
            </a:extLst>
          </p:cNvPr>
          <p:cNvSpPr/>
          <p:nvPr/>
        </p:nvSpPr>
        <p:spPr>
          <a:xfrm>
            <a:off x="18539180" y="5002212"/>
            <a:ext cx="16621953"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2717896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2 panel alternate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32" name="Picture Placeholder 31">
            <a:extLst>
              <a:ext uri="{FF2B5EF4-FFF2-40B4-BE49-F238E27FC236}">
                <a16:creationId xmlns:a16="http://schemas.microsoft.com/office/drawing/2014/main" id="{0942B745-1518-435D-B1A9-97D3007A0624}"/>
              </a:ext>
            </a:extLst>
          </p:cNvPr>
          <p:cNvSpPr>
            <a:spLocks noGrp="1"/>
          </p:cNvSpPr>
          <p:nvPr>
            <p:ph type="pic" sz="quarter" idx="11"/>
          </p:nvPr>
        </p:nvSpPr>
        <p:spPr/>
      </p:sp>
      <p:sp>
        <p:nvSpPr>
          <p:cNvPr id="34" name="Picture Placeholder 33">
            <a:extLst>
              <a:ext uri="{FF2B5EF4-FFF2-40B4-BE49-F238E27FC236}">
                <a16:creationId xmlns:a16="http://schemas.microsoft.com/office/drawing/2014/main" id="{591346FF-B082-4D3C-B098-04E62DE40C48}"/>
              </a:ext>
            </a:extLst>
          </p:cNvPr>
          <p:cNvSpPr>
            <a:spLocks noGrp="1"/>
          </p:cNvSpPr>
          <p:nvPr>
            <p:ph type="pic" sz="quarter" idx="24"/>
          </p:nvPr>
        </p:nvSpPr>
        <p:spPr/>
      </p:sp>
      <p:sp>
        <p:nvSpPr>
          <p:cNvPr id="35" name="SmartArt Placeholder 34">
            <a:extLst>
              <a:ext uri="{FF2B5EF4-FFF2-40B4-BE49-F238E27FC236}">
                <a16:creationId xmlns:a16="http://schemas.microsoft.com/office/drawing/2014/main" id="{21BFA953-239D-4BEB-8E13-67E8A74C95E4}"/>
              </a:ext>
            </a:extLst>
          </p:cNvPr>
          <p:cNvSpPr>
            <a:spLocks noGrp="1"/>
          </p:cNvSpPr>
          <p:nvPr>
            <p:ph type="dgm" sz="quarter" idx="2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26"/>
          </p:nvPr>
        </p:nvSpPr>
        <p:spPr>
          <a:xfrm>
            <a:off x="24694654" y="5372232"/>
            <a:ext cx="996696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27"/>
          </p:nvPr>
        </p:nvSpPr>
        <p:spPr>
          <a:xfrm>
            <a:off x="24694654" y="5914094"/>
            <a:ext cx="9966960" cy="750359"/>
          </a:xfrm>
        </p:spPr>
        <p:txBody>
          <a:bodyPr/>
          <a:lstStyle/>
          <a:p>
            <a:r>
              <a:rPr lang="en-US"/>
              <a:t>Optional Subtitle</a:t>
            </a:r>
            <a:endParaRPr lang="en-US" dirty="0"/>
          </a:p>
        </p:txBody>
      </p:sp>
      <p:sp>
        <p:nvSpPr>
          <p:cNvPr id="33" name="SmartArt Placeholder 32">
            <a:extLst>
              <a:ext uri="{FF2B5EF4-FFF2-40B4-BE49-F238E27FC236}">
                <a16:creationId xmlns:a16="http://schemas.microsoft.com/office/drawing/2014/main" id="{68D22D8A-1BAA-4E00-9781-29E41A55C6F5}"/>
              </a:ext>
            </a:extLst>
          </p:cNvPr>
          <p:cNvSpPr>
            <a:spLocks noGrp="1"/>
          </p:cNvSpPr>
          <p:nvPr>
            <p:ph type="dgm" sz="quarter" idx="15"/>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2"/>
          </p:nvPr>
        </p:nvSpPr>
        <p:spPr>
          <a:xfrm>
            <a:off x="4789641" y="5372232"/>
            <a:ext cx="1572768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3"/>
          </p:nvPr>
        </p:nvSpPr>
        <p:spPr>
          <a:xfrm>
            <a:off x="4789641" y="5914094"/>
            <a:ext cx="15727680" cy="750359"/>
          </a:xfrm>
        </p:spPr>
        <p:txBody>
          <a:bodyPr/>
          <a:lstStyle/>
          <a:p>
            <a:r>
              <a:rPr lang="en-US" dirty="0"/>
              <a:t>Optional Subtitle</a:t>
            </a:r>
          </a:p>
        </p:txBody>
      </p:sp>
      <p:sp>
        <p:nvSpPr>
          <p:cNvPr id="46" name="Rectangle 45">
            <a:extLst>
              <a:ext uri="{FF2B5EF4-FFF2-40B4-BE49-F238E27FC236}">
                <a16:creationId xmlns:a16="http://schemas.microsoft.com/office/drawing/2014/main" id="{41993B03-6FFF-4E44-83C0-024040AE114A}"/>
              </a:ext>
            </a:extLst>
          </p:cNvPr>
          <p:cNvSpPr/>
          <p:nvPr/>
        </p:nvSpPr>
        <p:spPr>
          <a:xfrm>
            <a:off x="1373645" y="5002212"/>
            <a:ext cx="2234545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2" name="Rectangle 41">
            <a:extLst>
              <a:ext uri="{FF2B5EF4-FFF2-40B4-BE49-F238E27FC236}">
                <a16:creationId xmlns:a16="http://schemas.microsoft.com/office/drawing/2014/main" id="{36779212-EC66-4082-8F18-5FDFF827D22E}"/>
              </a:ext>
            </a:extLst>
          </p:cNvPr>
          <p:cNvSpPr/>
          <p:nvPr/>
        </p:nvSpPr>
        <p:spPr>
          <a:xfrm>
            <a:off x="24252342" y="5002212"/>
            <a:ext cx="1090879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6785642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3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34" name="Picture Placeholder 33">
            <a:extLst>
              <a:ext uri="{FF2B5EF4-FFF2-40B4-BE49-F238E27FC236}">
                <a16:creationId xmlns:a16="http://schemas.microsoft.com/office/drawing/2014/main" id="{6B6C12BC-04F0-469A-AF31-B5A710760536}"/>
              </a:ext>
            </a:extLst>
          </p:cNvPr>
          <p:cNvSpPr>
            <a:spLocks noGrp="1"/>
          </p:cNvSpPr>
          <p:nvPr>
            <p:ph type="pic" sz="quarter" idx="24"/>
          </p:nvPr>
        </p:nvSpPr>
        <p:spPr/>
      </p:sp>
      <p:sp>
        <p:nvSpPr>
          <p:cNvPr id="35" name="SmartArt Placeholder 34">
            <a:extLst>
              <a:ext uri="{FF2B5EF4-FFF2-40B4-BE49-F238E27FC236}">
                <a16:creationId xmlns:a16="http://schemas.microsoft.com/office/drawing/2014/main" id="{FCD34C9B-3C47-491B-BBAE-9BB4FF28B3F9}"/>
              </a:ext>
            </a:extLst>
          </p:cNvPr>
          <p:cNvSpPr>
            <a:spLocks noGrp="1"/>
          </p:cNvSpPr>
          <p:nvPr>
            <p:ph type="dgm" sz="quarter" idx="2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26"/>
          </p:nvPr>
        </p:nvSpPr>
        <p:spPr>
          <a:xfrm>
            <a:off x="24694654" y="5372232"/>
            <a:ext cx="996696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27"/>
          </p:nvPr>
        </p:nvSpPr>
        <p:spPr>
          <a:xfrm>
            <a:off x="24694654" y="5914094"/>
            <a:ext cx="9966960" cy="750359"/>
          </a:xfrm>
        </p:spPr>
        <p:txBody>
          <a:bodyPr/>
          <a:lstStyle/>
          <a:p>
            <a:r>
              <a:rPr lang="en-US"/>
              <a:t>Optional Subtitle</a:t>
            </a:r>
            <a:endParaRPr lang="en-US" dirty="0"/>
          </a:p>
        </p:txBody>
      </p:sp>
      <p:sp>
        <p:nvSpPr>
          <p:cNvPr id="32" name="Picture Placeholder 31">
            <a:extLst>
              <a:ext uri="{FF2B5EF4-FFF2-40B4-BE49-F238E27FC236}">
                <a16:creationId xmlns:a16="http://schemas.microsoft.com/office/drawing/2014/main" id="{14215C0C-901C-479D-80A6-212A3B1E3A59}"/>
              </a:ext>
            </a:extLst>
          </p:cNvPr>
          <p:cNvSpPr>
            <a:spLocks noGrp="1"/>
          </p:cNvSpPr>
          <p:nvPr>
            <p:ph type="pic" sz="quarter" idx="20"/>
          </p:nvPr>
        </p:nvSpPr>
        <p:spPr/>
      </p:sp>
      <p:sp>
        <p:nvSpPr>
          <p:cNvPr id="33" name="SmartArt Placeholder 32">
            <a:extLst>
              <a:ext uri="{FF2B5EF4-FFF2-40B4-BE49-F238E27FC236}">
                <a16:creationId xmlns:a16="http://schemas.microsoft.com/office/drawing/2014/main" id="{4C1CE437-2844-4A85-8A6E-82F4EB54EC22}"/>
              </a:ext>
            </a:extLst>
          </p:cNvPr>
          <p:cNvSpPr>
            <a:spLocks noGrp="1"/>
          </p:cNvSpPr>
          <p:nvPr>
            <p:ph type="dgm" sz="quarter" idx="21"/>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22"/>
          </p:nvPr>
        </p:nvSpPr>
        <p:spPr>
          <a:xfrm>
            <a:off x="13251270" y="5372232"/>
            <a:ext cx="996696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23"/>
          </p:nvPr>
        </p:nvSpPr>
        <p:spPr>
          <a:xfrm>
            <a:off x="13251270" y="5914094"/>
            <a:ext cx="9966960" cy="750359"/>
          </a:xfrm>
        </p:spPr>
        <p:txBody>
          <a:bodyPr/>
          <a:lstStyle/>
          <a:p>
            <a:r>
              <a:rPr lang="en-US" dirty="0"/>
              <a:t>Optional Subtitle</a:t>
            </a:r>
          </a:p>
        </p:txBody>
      </p:sp>
      <p:sp>
        <p:nvSpPr>
          <p:cNvPr id="30" name="Picture Placeholder 29">
            <a:extLst>
              <a:ext uri="{FF2B5EF4-FFF2-40B4-BE49-F238E27FC236}">
                <a16:creationId xmlns:a16="http://schemas.microsoft.com/office/drawing/2014/main" id="{01D3B735-EB80-427E-98B8-437075883565}"/>
              </a:ext>
            </a:extLst>
          </p:cNvPr>
          <p:cNvSpPr>
            <a:spLocks noGrp="1"/>
          </p:cNvSpPr>
          <p:nvPr>
            <p:ph type="pic" sz="quarter" idx="11"/>
          </p:nvPr>
        </p:nvSpPr>
        <p:spPr/>
      </p:sp>
      <p:sp>
        <p:nvSpPr>
          <p:cNvPr id="31" name="SmartArt Placeholder 30">
            <a:extLst>
              <a:ext uri="{FF2B5EF4-FFF2-40B4-BE49-F238E27FC236}">
                <a16:creationId xmlns:a16="http://schemas.microsoft.com/office/drawing/2014/main" id="{6BD3FB6C-F6BB-4FF4-A59B-946D128B9796}"/>
              </a:ext>
            </a:extLst>
          </p:cNvPr>
          <p:cNvSpPr>
            <a:spLocks noGrp="1"/>
          </p:cNvSpPr>
          <p:nvPr>
            <p:ph type="dgm" sz="quarter" idx="15"/>
          </p:nvPr>
        </p:nvSpPr>
        <p:spPr/>
      </p:sp>
      <p:sp>
        <p:nvSpPr>
          <p:cNvPr id="28" name="Text Placeholder 27">
            <a:extLst>
              <a:ext uri="{FF2B5EF4-FFF2-40B4-BE49-F238E27FC236}">
                <a16:creationId xmlns:a16="http://schemas.microsoft.com/office/drawing/2014/main" id="{6F935FEF-19B2-43C5-AB22-C39CFE4ABF65}"/>
              </a:ext>
            </a:extLst>
          </p:cNvPr>
          <p:cNvSpPr>
            <a:spLocks noGrp="1"/>
          </p:cNvSpPr>
          <p:nvPr>
            <p:ph type="body" sz="quarter" idx="12"/>
          </p:nvPr>
        </p:nvSpPr>
        <p:spPr>
          <a:xfrm>
            <a:off x="1827366" y="5372232"/>
            <a:ext cx="9966960" cy="750359"/>
          </a:xfrm>
        </p:spPr>
        <p:txBody>
          <a:bodyPr/>
          <a:lstStyle/>
          <a:p>
            <a:r>
              <a:rPr lang="en-US" dirty="0"/>
              <a:t>Image title goes here</a:t>
            </a:r>
          </a:p>
          <a:p>
            <a:endParaRPr lang="en-US" dirty="0"/>
          </a:p>
        </p:txBody>
      </p:sp>
      <p:sp>
        <p:nvSpPr>
          <p:cNvPr id="29" name="Text Placeholder 28">
            <a:extLst>
              <a:ext uri="{FF2B5EF4-FFF2-40B4-BE49-F238E27FC236}">
                <a16:creationId xmlns:a16="http://schemas.microsoft.com/office/drawing/2014/main" id="{34F93621-C1EE-4006-96A6-35DE9D47B5FA}"/>
              </a:ext>
            </a:extLst>
          </p:cNvPr>
          <p:cNvSpPr>
            <a:spLocks noGrp="1"/>
          </p:cNvSpPr>
          <p:nvPr>
            <p:ph type="body" sz="quarter" idx="13"/>
          </p:nvPr>
        </p:nvSpPr>
        <p:spPr>
          <a:xfrm>
            <a:off x="1827366" y="5914094"/>
            <a:ext cx="9966960" cy="750359"/>
          </a:xfrm>
        </p:spPr>
        <p:txBody>
          <a:bodyPr/>
          <a:lstStyle/>
          <a:p>
            <a:r>
              <a:rPr lang="en-US" dirty="0"/>
              <a:t>Optional Subtitle</a:t>
            </a:r>
          </a:p>
          <a:p>
            <a:endParaRPr lang="en-US" dirty="0"/>
          </a:p>
        </p:txBody>
      </p:sp>
      <p:sp>
        <p:nvSpPr>
          <p:cNvPr id="46" name="Rectangle 45">
            <a:extLst>
              <a:ext uri="{FF2B5EF4-FFF2-40B4-BE49-F238E27FC236}">
                <a16:creationId xmlns:a16="http://schemas.microsoft.com/office/drawing/2014/main" id="{41993B03-6FFF-4E44-83C0-024040AE114A}"/>
              </a:ext>
            </a:extLst>
          </p:cNvPr>
          <p:cNvSpPr/>
          <p:nvPr/>
        </p:nvSpPr>
        <p:spPr>
          <a:xfrm>
            <a:off x="1373645" y="5002212"/>
            <a:ext cx="10918741"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7" name="Rectangle 46">
            <a:extLst>
              <a:ext uri="{FF2B5EF4-FFF2-40B4-BE49-F238E27FC236}">
                <a16:creationId xmlns:a16="http://schemas.microsoft.com/office/drawing/2014/main" id="{302A969E-2D61-440E-972D-B86E237003A4}"/>
              </a:ext>
            </a:extLst>
          </p:cNvPr>
          <p:cNvSpPr/>
          <p:nvPr/>
        </p:nvSpPr>
        <p:spPr>
          <a:xfrm>
            <a:off x="24252342" y="5002212"/>
            <a:ext cx="1090879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9" name="Rectangle 48">
            <a:extLst>
              <a:ext uri="{FF2B5EF4-FFF2-40B4-BE49-F238E27FC236}">
                <a16:creationId xmlns:a16="http://schemas.microsoft.com/office/drawing/2014/main" id="{A696D648-E6C6-48E5-8854-38BD51F61936}"/>
              </a:ext>
            </a:extLst>
          </p:cNvPr>
          <p:cNvSpPr/>
          <p:nvPr/>
        </p:nvSpPr>
        <p:spPr>
          <a:xfrm>
            <a:off x="12820254" y="5002212"/>
            <a:ext cx="10901997"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21886496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1371600" y="13369654"/>
            <a:ext cx="20167600" cy="5943600"/>
          </a:xfrm>
        </p:spPr>
        <p:txBody>
          <a:bodyPr/>
          <a:lstStyle/>
          <a:p>
            <a:r>
              <a:rPr lang="en-US" dirty="0"/>
              <a:t>Baseline implementation </a:t>
            </a:r>
          </a:p>
        </p:txBody>
      </p:sp>
    </p:spTree>
    <p:extLst>
      <p:ext uri="{BB962C8B-B14F-4D97-AF65-F5344CB8AC3E}">
        <p14:creationId xmlns:p14="http://schemas.microsoft.com/office/powerpoint/2010/main" val="1296587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4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78" name="Picture Placeholder 77">
            <a:extLst>
              <a:ext uri="{FF2B5EF4-FFF2-40B4-BE49-F238E27FC236}">
                <a16:creationId xmlns:a16="http://schemas.microsoft.com/office/drawing/2014/main" id="{86BA0E4D-397D-4463-8211-C7E623A81622}"/>
              </a:ext>
            </a:extLst>
          </p:cNvPr>
          <p:cNvSpPr>
            <a:spLocks noGrp="1"/>
          </p:cNvSpPr>
          <p:nvPr>
            <p:ph type="pic" sz="quarter" idx="11"/>
          </p:nvPr>
        </p:nvSpPr>
        <p:spPr/>
      </p:sp>
      <p:sp>
        <p:nvSpPr>
          <p:cNvPr id="79" name="SmartArt Placeholder 78">
            <a:extLst>
              <a:ext uri="{FF2B5EF4-FFF2-40B4-BE49-F238E27FC236}">
                <a16:creationId xmlns:a16="http://schemas.microsoft.com/office/drawing/2014/main" id="{8652713A-184B-46BF-9192-EDE4DFFF099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770175" y="5372232"/>
            <a:ext cx="731520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770175" y="5914094"/>
            <a:ext cx="7315200" cy="750359"/>
          </a:xfrm>
        </p:spPr>
        <p:txBody>
          <a:bodyPr/>
          <a:lstStyle/>
          <a:p>
            <a:r>
              <a:rPr lang="en-US"/>
              <a:t>Optional Subtitle</a:t>
            </a:r>
            <a:endParaRPr lang="en-US" dirty="0"/>
          </a:p>
        </p:txBody>
      </p:sp>
      <p:sp>
        <p:nvSpPr>
          <p:cNvPr id="80" name="Picture Placeholder 79">
            <a:extLst>
              <a:ext uri="{FF2B5EF4-FFF2-40B4-BE49-F238E27FC236}">
                <a16:creationId xmlns:a16="http://schemas.microsoft.com/office/drawing/2014/main" id="{907D6587-D46C-4191-B134-0A3603C34521}"/>
              </a:ext>
            </a:extLst>
          </p:cNvPr>
          <p:cNvSpPr>
            <a:spLocks noGrp="1"/>
          </p:cNvSpPr>
          <p:nvPr>
            <p:ph type="pic" sz="quarter" idx="16"/>
          </p:nvPr>
        </p:nvSpPr>
        <p:spPr/>
      </p:sp>
      <p:sp>
        <p:nvSpPr>
          <p:cNvPr id="81" name="SmartArt Placeholder 80">
            <a:extLst>
              <a:ext uri="{FF2B5EF4-FFF2-40B4-BE49-F238E27FC236}">
                <a16:creationId xmlns:a16="http://schemas.microsoft.com/office/drawing/2014/main" id="{BC83183C-3093-4D81-9991-6D273170C685}"/>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0340247" y="5372232"/>
            <a:ext cx="731520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0340247" y="5914094"/>
            <a:ext cx="7315200" cy="750359"/>
          </a:xfrm>
        </p:spPr>
        <p:txBody>
          <a:bodyPr/>
          <a:lstStyle/>
          <a:p>
            <a:r>
              <a:rPr lang="en-US"/>
              <a:t>Optional Subtitle</a:t>
            </a:r>
            <a:endParaRPr lang="en-US" dirty="0"/>
          </a:p>
        </p:txBody>
      </p:sp>
      <p:sp>
        <p:nvSpPr>
          <p:cNvPr id="82" name="Picture Placeholder 81">
            <a:extLst>
              <a:ext uri="{FF2B5EF4-FFF2-40B4-BE49-F238E27FC236}">
                <a16:creationId xmlns:a16="http://schemas.microsoft.com/office/drawing/2014/main" id="{B6C2B9B1-B1B0-4678-9979-D2AB66EB6E2E}"/>
              </a:ext>
            </a:extLst>
          </p:cNvPr>
          <p:cNvSpPr>
            <a:spLocks noGrp="1"/>
          </p:cNvSpPr>
          <p:nvPr>
            <p:ph type="pic" sz="quarter" idx="20"/>
          </p:nvPr>
        </p:nvSpPr>
        <p:spPr/>
      </p:sp>
      <p:sp>
        <p:nvSpPr>
          <p:cNvPr id="83" name="SmartArt Placeholder 82">
            <a:extLst>
              <a:ext uri="{FF2B5EF4-FFF2-40B4-BE49-F238E27FC236}">
                <a16:creationId xmlns:a16="http://schemas.microsoft.com/office/drawing/2014/main" id="{8909C6E4-D2DF-407E-B68E-1CC4AFD4014A}"/>
              </a:ext>
            </a:extLst>
          </p:cNvPr>
          <p:cNvSpPr>
            <a:spLocks noGrp="1"/>
          </p:cNvSpPr>
          <p:nvPr>
            <p:ph type="dgm" sz="quarter" idx="21"/>
          </p:nvPr>
        </p:nvSpPr>
        <p:spPr/>
      </p:sp>
      <p:sp>
        <p:nvSpPr>
          <p:cNvPr id="128" name="Text Placeholder 127">
            <a:extLst>
              <a:ext uri="{FF2B5EF4-FFF2-40B4-BE49-F238E27FC236}">
                <a16:creationId xmlns:a16="http://schemas.microsoft.com/office/drawing/2014/main" id="{A67ECB78-DAB0-4693-92AD-598EF24BD8C5}"/>
              </a:ext>
            </a:extLst>
          </p:cNvPr>
          <p:cNvSpPr>
            <a:spLocks noGrp="1"/>
          </p:cNvSpPr>
          <p:nvPr>
            <p:ph type="body" sz="quarter" idx="22"/>
          </p:nvPr>
        </p:nvSpPr>
        <p:spPr>
          <a:xfrm>
            <a:off x="18929035" y="5372232"/>
            <a:ext cx="7315200" cy="750359"/>
          </a:xfrm>
        </p:spPr>
        <p:txBody>
          <a:bodyPr/>
          <a:lstStyle/>
          <a:p>
            <a:r>
              <a:rPr lang="en-US" dirty="0"/>
              <a:t>Image title goes here</a:t>
            </a:r>
          </a:p>
          <a:p>
            <a:endParaRPr lang="en-US" dirty="0"/>
          </a:p>
        </p:txBody>
      </p:sp>
      <p:sp>
        <p:nvSpPr>
          <p:cNvPr id="129" name="Text Placeholder 128">
            <a:extLst>
              <a:ext uri="{FF2B5EF4-FFF2-40B4-BE49-F238E27FC236}">
                <a16:creationId xmlns:a16="http://schemas.microsoft.com/office/drawing/2014/main" id="{5EC96CCA-304E-449B-8435-071F83BEFBBE}"/>
              </a:ext>
            </a:extLst>
          </p:cNvPr>
          <p:cNvSpPr>
            <a:spLocks noGrp="1"/>
          </p:cNvSpPr>
          <p:nvPr>
            <p:ph type="body" sz="quarter" idx="23"/>
          </p:nvPr>
        </p:nvSpPr>
        <p:spPr>
          <a:xfrm>
            <a:off x="18929035" y="5914094"/>
            <a:ext cx="7315200" cy="750359"/>
          </a:xfrm>
        </p:spPr>
        <p:txBody>
          <a:bodyPr/>
          <a:lstStyle/>
          <a:p>
            <a:r>
              <a:rPr lang="en-US" dirty="0"/>
              <a:t>Optional Subtitle</a:t>
            </a:r>
          </a:p>
          <a:p>
            <a:endParaRPr lang="en-US" dirty="0"/>
          </a:p>
        </p:txBody>
      </p:sp>
      <p:sp>
        <p:nvSpPr>
          <p:cNvPr id="84" name="Picture Placeholder 83">
            <a:extLst>
              <a:ext uri="{FF2B5EF4-FFF2-40B4-BE49-F238E27FC236}">
                <a16:creationId xmlns:a16="http://schemas.microsoft.com/office/drawing/2014/main" id="{B34022E2-4C92-4CDD-8114-F447BB6A90A5}"/>
              </a:ext>
            </a:extLst>
          </p:cNvPr>
          <p:cNvSpPr>
            <a:spLocks noGrp="1"/>
          </p:cNvSpPr>
          <p:nvPr>
            <p:ph type="pic" sz="quarter" idx="24"/>
          </p:nvPr>
        </p:nvSpPr>
        <p:spPr/>
      </p:sp>
      <p:sp>
        <p:nvSpPr>
          <p:cNvPr id="85" name="SmartArt Placeholder 84">
            <a:extLst>
              <a:ext uri="{FF2B5EF4-FFF2-40B4-BE49-F238E27FC236}">
                <a16:creationId xmlns:a16="http://schemas.microsoft.com/office/drawing/2014/main" id="{A1E2B8BA-F05B-4D1F-8E62-B7E56528F5E9}"/>
              </a:ext>
            </a:extLst>
          </p:cNvPr>
          <p:cNvSpPr>
            <a:spLocks noGrp="1"/>
          </p:cNvSpPr>
          <p:nvPr>
            <p:ph type="dgm" sz="quarter" idx="25"/>
          </p:nvPr>
        </p:nvSpPr>
        <p:spPr/>
      </p:sp>
      <p:sp>
        <p:nvSpPr>
          <p:cNvPr id="132" name="Text Placeholder 131">
            <a:extLst>
              <a:ext uri="{FF2B5EF4-FFF2-40B4-BE49-F238E27FC236}">
                <a16:creationId xmlns:a16="http://schemas.microsoft.com/office/drawing/2014/main" id="{83427627-6E6B-4D3A-BDE9-FAB00C5CE524}"/>
              </a:ext>
            </a:extLst>
          </p:cNvPr>
          <p:cNvSpPr>
            <a:spLocks noGrp="1"/>
          </p:cNvSpPr>
          <p:nvPr>
            <p:ph type="body" sz="quarter" idx="26"/>
          </p:nvPr>
        </p:nvSpPr>
        <p:spPr>
          <a:xfrm>
            <a:off x="27505567" y="5372232"/>
            <a:ext cx="7315200" cy="750359"/>
          </a:xfrm>
        </p:spPr>
        <p:txBody>
          <a:bodyPr/>
          <a:lstStyle/>
          <a:p>
            <a:r>
              <a:rPr lang="en-US" dirty="0"/>
              <a:t>Image title goes here</a:t>
            </a:r>
          </a:p>
          <a:p>
            <a:endParaRPr lang="en-US" dirty="0"/>
          </a:p>
        </p:txBody>
      </p:sp>
      <p:sp>
        <p:nvSpPr>
          <p:cNvPr id="133" name="Text Placeholder 132">
            <a:extLst>
              <a:ext uri="{FF2B5EF4-FFF2-40B4-BE49-F238E27FC236}">
                <a16:creationId xmlns:a16="http://schemas.microsoft.com/office/drawing/2014/main" id="{BF08F830-0472-43BF-86C7-81A69FC817DE}"/>
              </a:ext>
            </a:extLst>
          </p:cNvPr>
          <p:cNvSpPr>
            <a:spLocks noGrp="1"/>
          </p:cNvSpPr>
          <p:nvPr>
            <p:ph type="body" sz="quarter" idx="27"/>
          </p:nvPr>
        </p:nvSpPr>
        <p:spPr>
          <a:xfrm>
            <a:off x="27505567" y="5914094"/>
            <a:ext cx="7315200" cy="750359"/>
          </a:xfrm>
        </p:spPr>
        <p:txBody>
          <a:bodyPr/>
          <a:lstStyle/>
          <a:p>
            <a:r>
              <a:rPr lang="en-US" dirty="0"/>
              <a:t>Optional Subtitle</a:t>
            </a:r>
          </a:p>
          <a:p>
            <a:endParaRPr lang="en-US" dirty="0"/>
          </a:p>
        </p:txBody>
      </p:sp>
      <p:sp>
        <p:nvSpPr>
          <p:cNvPr id="20" name="Rectangle 19">
            <a:extLst>
              <a:ext uri="{FF2B5EF4-FFF2-40B4-BE49-F238E27FC236}">
                <a16:creationId xmlns:a16="http://schemas.microsoft.com/office/drawing/2014/main" id="{81804C1E-DBAB-44FD-A761-6FB6C63331D9}"/>
              </a:ext>
            </a:extLst>
          </p:cNvPr>
          <p:cNvSpPr/>
          <p:nvPr/>
        </p:nvSpPr>
        <p:spPr>
          <a:xfrm>
            <a:off x="1373646" y="5002212"/>
            <a:ext cx="8052096"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6" name="Rectangle 65">
            <a:extLst>
              <a:ext uri="{FF2B5EF4-FFF2-40B4-BE49-F238E27FC236}">
                <a16:creationId xmlns:a16="http://schemas.microsoft.com/office/drawing/2014/main" id="{F493688B-6270-43CE-8BBD-EE1B83CE2E5B}"/>
              </a:ext>
            </a:extLst>
          </p:cNvPr>
          <p:cNvSpPr/>
          <p:nvPr/>
        </p:nvSpPr>
        <p:spPr>
          <a:xfrm>
            <a:off x="9953175" y="5002212"/>
            <a:ext cx="8083647"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7" name="Rectangle 66">
            <a:extLst>
              <a:ext uri="{FF2B5EF4-FFF2-40B4-BE49-F238E27FC236}">
                <a16:creationId xmlns:a16="http://schemas.microsoft.com/office/drawing/2014/main" id="{0D958510-417D-4346-A204-A5BA72E66007}"/>
              </a:ext>
            </a:extLst>
          </p:cNvPr>
          <p:cNvSpPr/>
          <p:nvPr/>
        </p:nvSpPr>
        <p:spPr>
          <a:xfrm>
            <a:off x="18526913" y="5002212"/>
            <a:ext cx="8052096"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8" name="Rectangle 67">
            <a:extLst>
              <a:ext uri="{FF2B5EF4-FFF2-40B4-BE49-F238E27FC236}">
                <a16:creationId xmlns:a16="http://schemas.microsoft.com/office/drawing/2014/main" id="{88A51B66-5B30-42F8-B140-C9C8E88749B3}"/>
              </a:ext>
            </a:extLst>
          </p:cNvPr>
          <p:cNvSpPr/>
          <p:nvPr/>
        </p:nvSpPr>
        <p:spPr>
          <a:xfrm>
            <a:off x="27106442" y="5002212"/>
            <a:ext cx="8054691"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14314337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4 panel alternate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34" name="Picture Placeholder 33">
            <a:extLst>
              <a:ext uri="{FF2B5EF4-FFF2-40B4-BE49-F238E27FC236}">
                <a16:creationId xmlns:a16="http://schemas.microsoft.com/office/drawing/2014/main" id="{630D3504-396B-4874-B1D3-369A37742107}"/>
              </a:ext>
            </a:extLst>
          </p:cNvPr>
          <p:cNvSpPr>
            <a:spLocks noGrp="1"/>
          </p:cNvSpPr>
          <p:nvPr>
            <p:ph type="pic" sz="quarter" idx="11"/>
          </p:nvPr>
        </p:nvSpPr>
        <p:spPr/>
      </p:sp>
      <p:sp>
        <p:nvSpPr>
          <p:cNvPr id="35" name="SmartArt Placeholder 34">
            <a:extLst>
              <a:ext uri="{FF2B5EF4-FFF2-40B4-BE49-F238E27FC236}">
                <a16:creationId xmlns:a16="http://schemas.microsoft.com/office/drawing/2014/main" id="{D576813C-442C-4F0A-8655-9D394644501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770175" y="8001132"/>
            <a:ext cx="731520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770175" y="8542994"/>
            <a:ext cx="7315200" cy="750359"/>
          </a:xfrm>
        </p:spPr>
        <p:txBody>
          <a:bodyPr/>
          <a:lstStyle/>
          <a:p>
            <a:r>
              <a:rPr lang="en-US"/>
              <a:t>Optional Subtitle</a:t>
            </a:r>
            <a:endParaRPr lang="en-US" dirty="0"/>
          </a:p>
        </p:txBody>
      </p:sp>
      <p:sp>
        <p:nvSpPr>
          <p:cNvPr id="36" name="Picture Placeholder 35">
            <a:extLst>
              <a:ext uri="{FF2B5EF4-FFF2-40B4-BE49-F238E27FC236}">
                <a16:creationId xmlns:a16="http://schemas.microsoft.com/office/drawing/2014/main" id="{0855FA0E-97E9-4A0F-B2B6-02C4889E0677}"/>
              </a:ext>
            </a:extLst>
          </p:cNvPr>
          <p:cNvSpPr>
            <a:spLocks noGrp="1"/>
          </p:cNvSpPr>
          <p:nvPr>
            <p:ph type="pic" sz="quarter" idx="16"/>
          </p:nvPr>
        </p:nvSpPr>
        <p:spPr/>
      </p:sp>
      <p:sp>
        <p:nvSpPr>
          <p:cNvPr id="37" name="SmartArt Placeholder 36">
            <a:extLst>
              <a:ext uri="{FF2B5EF4-FFF2-40B4-BE49-F238E27FC236}">
                <a16:creationId xmlns:a16="http://schemas.microsoft.com/office/drawing/2014/main" id="{915033B0-F08F-419A-8803-EE50CCFE7809}"/>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0349772" y="8001132"/>
            <a:ext cx="731520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0349772" y="8542994"/>
            <a:ext cx="7315200" cy="750359"/>
          </a:xfrm>
        </p:spPr>
        <p:txBody>
          <a:bodyPr/>
          <a:lstStyle/>
          <a:p>
            <a:r>
              <a:rPr lang="en-US"/>
              <a:t>Optional Subtitle</a:t>
            </a:r>
            <a:endParaRPr lang="en-US" dirty="0"/>
          </a:p>
        </p:txBody>
      </p:sp>
      <p:sp>
        <p:nvSpPr>
          <p:cNvPr id="42" name="Picture Placeholder 41">
            <a:extLst>
              <a:ext uri="{FF2B5EF4-FFF2-40B4-BE49-F238E27FC236}">
                <a16:creationId xmlns:a16="http://schemas.microsoft.com/office/drawing/2014/main" id="{B5FDC5D7-8696-4D42-B209-2806DAA09215}"/>
              </a:ext>
            </a:extLst>
          </p:cNvPr>
          <p:cNvSpPr>
            <a:spLocks noGrp="1"/>
          </p:cNvSpPr>
          <p:nvPr>
            <p:ph type="pic" sz="quarter" idx="20"/>
          </p:nvPr>
        </p:nvSpPr>
        <p:spPr/>
      </p:sp>
      <p:sp>
        <p:nvSpPr>
          <p:cNvPr id="43" name="SmartArt Placeholder 42">
            <a:extLst>
              <a:ext uri="{FF2B5EF4-FFF2-40B4-BE49-F238E27FC236}">
                <a16:creationId xmlns:a16="http://schemas.microsoft.com/office/drawing/2014/main" id="{882E22F9-D687-4AE8-A82A-4CB669C7CCA9}"/>
              </a:ext>
            </a:extLst>
          </p:cNvPr>
          <p:cNvSpPr>
            <a:spLocks noGrp="1"/>
          </p:cNvSpPr>
          <p:nvPr>
            <p:ph type="dgm" sz="quarter" idx="21"/>
          </p:nvPr>
        </p:nvSpPr>
        <p:spPr/>
      </p:sp>
      <p:sp>
        <p:nvSpPr>
          <p:cNvPr id="128" name="Text Placeholder 127">
            <a:extLst>
              <a:ext uri="{FF2B5EF4-FFF2-40B4-BE49-F238E27FC236}">
                <a16:creationId xmlns:a16="http://schemas.microsoft.com/office/drawing/2014/main" id="{A67ECB78-DAB0-4693-92AD-598EF24BD8C5}"/>
              </a:ext>
            </a:extLst>
          </p:cNvPr>
          <p:cNvSpPr>
            <a:spLocks noGrp="1"/>
          </p:cNvSpPr>
          <p:nvPr>
            <p:ph type="body" sz="quarter" idx="22"/>
          </p:nvPr>
        </p:nvSpPr>
        <p:spPr>
          <a:xfrm>
            <a:off x="18929035" y="8001132"/>
            <a:ext cx="7315200" cy="750359"/>
          </a:xfrm>
        </p:spPr>
        <p:txBody>
          <a:bodyPr/>
          <a:lstStyle/>
          <a:p>
            <a:r>
              <a:rPr lang="en-US" dirty="0"/>
              <a:t>Image title goes here</a:t>
            </a:r>
          </a:p>
          <a:p>
            <a:endParaRPr lang="en-US" dirty="0"/>
          </a:p>
        </p:txBody>
      </p:sp>
      <p:sp>
        <p:nvSpPr>
          <p:cNvPr id="129" name="Text Placeholder 128">
            <a:extLst>
              <a:ext uri="{FF2B5EF4-FFF2-40B4-BE49-F238E27FC236}">
                <a16:creationId xmlns:a16="http://schemas.microsoft.com/office/drawing/2014/main" id="{5EC96CCA-304E-449B-8435-071F83BEFBBE}"/>
              </a:ext>
            </a:extLst>
          </p:cNvPr>
          <p:cNvSpPr>
            <a:spLocks noGrp="1"/>
          </p:cNvSpPr>
          <p:nvPr>
            <p:ph type="body" sz="quarter" idx="23"/>
          </p:nvPr>
        </p:nvSpPr>
        <p:spPr>
          <a:xfrm>
            <a:off x="18929035" y="8542994"/>
            <a:ext cx="7315200" cy="750359"/>
          </a:xfrm>
        </p:spPr>
        <p:txBody>
          <a:bodyPr/>
          <a:lstStyle/>
          <a:p>
            <a:r>
              <a:rPr lang="en-US" dirty="0"/>
              <a:t>Optional Subtitle</a:t>
            </a:r>
          </a:p>
          <a:p>
            <a:endParaRPr lang="en-US" dirty="0"/>
          </a:p>
        </p:txBody>
      </p:sp>
      <p:sp>
        <p:nvSpPr>
          <p:cNvPr id="44" name="Picture Placeholder 43">
            <a:extLst>
              <a:ext uri="{FF2B5EF4-FFF2-40B4-BE49-F238E27FC236}">
                <a16:creationId xmlns:a16="http://schemas.microsoft.com/office/drawing/2014/main" id="{CAA58A72-6D5F-4299-A734-2387BD539F8D}"/>
              </a:ext>
            </a:extLst>
          </p:cNvPr>
          <p:cNvSpPr>
            <a:spLocks noGrp="1"/>
          </p:cNvSpPr>
          <p:nvPr>
            <p:ph type="pic" sz="quarter" idx="24"/>
          </p:nvPr>
        </p:nvSpPr>
        <p:spPr/>
      </p:sp>
      <p:sp>
        <p:nvSpPr>
          <p:cNvPr id="45" name="SmartArt Placeholder 44">
            <a:extLst>
              <a:ext uri="{FF2B5EF4-FFF2-40B4-BE49-F238E27FC236}">
                <a16:creationId xmlns:a16="http://schemas.microsoft.com/office/drawing/2014/main" id="{137CA41F-D499-4B51-85CD-FCB53329FC14}"/>
              </a:ext>
            </a:extLst>
          </p:cNvPr>
          <p:cNvSpPr>
            <a:spLocks noGrp="1"/>
          </p:cNvSpPr>
          <p:nvPr>
            <p:ph type="dgm" sz="quarter" idx="25"/>
          </p:nvPr>
        </p:nvSpPr>
        <p:spPr/>
      </p:sp>
      <p:sp>
        <p:nvSpPr>
          <p:cNvPr id="132" name="Text Placeholder 131">
            <a:extLst>
              <a:ext uri="{FF2B5EF4-FFF2-40B4-BE49-F238E27FC236}">
                <a16:creationId xmlns:a16="http://schemas.microsoft.com/office/drawing/2014/main" id="{83427627-6E6B-4D3A-BDE9-FAB00C5CE524}"/>
              </a:ext>
            </a:extLst>
          </p:cNvPr>
          <p:cNvSpPr>
            <a:spLocks noGrp="1"/>
          </p:cNvSpPr>
          <p:nvPr>
            <p:ph type="body" sz="quarter" idx="26"/>
          </p:nvPr>
        </p:nvSpPr>
        <p:spPr>
          <a:xfrm>
            <a:off x="27505567" y="8001132"/>
            <a:ext cx="7315200" cy="750359"/>
          </a:xfrm>
        </p:spPr>
        <p:txBody>
          <a:bodyPr/>
          <a:lstStyle/>
          <a:p>
            <a:r>
              <a:rPr lang="en-US" dirty="0"/>
              <a:t>Image title goes here</a:t>
            </a:r>
          </a:p>
          <a:p>
            <a:endParaRPr lang="en-US" dirty="0"/>
          </a:p>
        </p:txBody>
      </p:sp>
      <p:sp>
        <p:nvSpPr>
          <p:cNvPr id="133" name="Text Placeholder 132">
            <a:extLst>
              <a:ext uri="{FF2B5EF4-FFF2-40B4-BE49-F238E27FC236}">
                <a16:creationId xmlns:a16="http://schemas.microsoft.com/office/drawing/2014/main" id="{BF08F830-0472-43BF-86C7-81A69FC817DE}"/>
              </a:ext>
            </a:extLst>
          </p:cNvPr>
          <p:cNvSpPr>
            <a:spLocks noGrp="1"/>
          </p:cNvSpPr>
          <p:nvPr>
            <p:ph type="body" sz="quarter" idx="27"/>
          </p:nvPr>
        </p:nvSpPr>
        <p:spPr>
          <a:xfrm>
            <a:off x="27505567" y="8542994"/>
            <a:ext cx="7315200" cy="750359"/>
          </a:xfrm>
        </p:spPr>
        <p:txBody>
          <a:bodyPr/>
          <a:lstStyle/>
          <a:p>
            <a:r>
              <a:rPr lang="en-US" dirty="0"/>
              <a:t>Optional Subtitle</a:t>
            </a:r>
          </a:p>
          <a:p>
            <a:endParaRPr lang="en-US" dirty="0"/>
          </a:p>
        </p:txBody>
      </p:sp>
      <p:sp>
        <p:nvSpPr>
          <p:cNvPr id="38" name="Rectangle 37">
            <a:extLst>
              <a:ext uri="{FF2B5EF4-FFF2-40B4-BE49-F238E27FC236}">
                <a16:creationId xmlns:a16="http://schemas.microsoft.com/office/drawing/2014/main" id="{76CCD00A-E17A-458B-A018-7F513425B276}"/>
              </a:ext>
            </a:extLst>
          </p:cNvPr>
          <p:cNvSpPr/>
          <p:nvPr/>
        </p:nvSpPr>
        <p:spPr>
          <a:xfrm>
            <a:off x="1373646" y="7647179"/>
            <a:ext cx="8052096" cy="725207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39" name="Rectangle 38">
            <a:extLst>
              <a:ext uri="{FF2B5EF4-FFF2-40B4-BE49-F238E27FC236}">
                <a16:creationId xmlns:a16="http://schemas.microsoft.com/office/drawing/2014/main" id="{3FEFE254-EA85-45FB-A73D-E8F98D7A37E8}"/>
              </a:ext>
            </a:extLst>
          </p:cNvPr>
          <p:cNvSpPr/>
          <p:nvPr/>
        </p:nvSpPr>
        <p:spPr>
          <a:xfrm>
            <a:off x="9953176" y="7647179"/>
            <a:ext cx="8083645" cy="725207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0" name="Rectangle 39">
            <a:extLst>
              <a:ext uri="{FF2B5EF4-FFF2-40B4-BE49-F238E27FC236}">
                <a16:creationId xmlns:a16="http://schemas.microsoft.com/office/drawing/2014/main" id="{3F92F700-E856-4BCA-A1CB-EF2CDCF271DB}"/>
              </a:ext>
            </a:extLst>
          </p:cNvPr>
          <p:cNvSpPr/>
          <p:nvPr/>
        </p:nvSpPr>
        <p:spPr>
          <a:xfrm>
            <a:off x="18526913" y="7647179"/>
            <a:ext cx="8052096" cy="725207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1" name="Rectangle 40">
            <a:extLst>
              <a:ext uri="{FF2B5EF4-FFF2-40B4-BE49-F238E27FC236}">
                <a16:creationId xmlns:a16="http://schemas.microsoft.com/office/drawing/2014/main" id="{77A1AB4B-84EE-4D18-8806-BC92C2A40160}"/>
              </a:ext>
            </a:extLst>
          </p:cNvPr>
          <p:cNvSpPr/>
          <p:nvPr/>
        </p:nvSpPr>
        <p:spPr>
          <a:xfrm>
            <a:off x="27106442" y="7647179"/>
            <a:ext cx="8054691" cy="725207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18724559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Picture Placeholder 43">
            <a:extLst>
              <a:ext uri="{FF2B5EF4-FFF2-40B4-BE49-F238E27FC236}">
                <a16:creationId xmlns:a16="http://schemas.microsoft.com/office/drawing/2014/main" id="{48BE5EE6-445F-4445-998A-A9A3B6C32326}"/>
              </a:ext>
            </a:extLst>
          </p:cNvPr>
          <p:cNvSpPr>
            <a:spLocks noGrp="1"/>
          </p:cNvSpPr>
          <p:nvPr>
            <p:ph type="pic" sz="quarter" idx="24"/>
          </p:nvPr>
        </p:nvSpPr>
        <p:spPr/>
      </p:sp>
      <p:sp>
        <p:nvSpPr>
          <p:cNvPr id="45" name="SmartArt Placeholder 44">
            <a:extLst>
              <a:ext uri="{FF2B5EF4-FFF2-40B4-BE49-F238E27FC236}">
                <a16:creationId xmlns:a16="http://schemas.microsoft.com/office/drawing/2014/main" id="{F59F1BA8-3B5E-4CC3-9498-BAE1057CCABD}"/>
              </a:ext>
            </a:extLst>
          </p:cNvPr>
          <p:cNvSpPr>
            <a:spLocks noGrp="1"/>
          </p:cNvSpPr>
          <p:nvPr>
            <p:ph type="dgm" sz="quarter" idx="25"/>
          </p:nvPr>
        </p:nvSpPr>
        <p:spPr/>
      </p:sp>
      <p:sp>
        <p:nvSpPr>
          <p:cNvPr id="132" name="Text Placeholder 131">
            <a:extLst>
              <a:ext uri="{FF2B5EF4-FFF2-40B4-BE49-F238E27FC236}">
                <a16:creationId xmlns:a16="http://schemas.microsoft.com/office/drawing/2014/main" id="{8FA17477-CA2B-484C-99F3-0CBF278D799F}"/>
              </a:ext>
            </a:extLst>
          </p:cNvPr>
          <p:cNvSpPr>
            <a:spLocks noGrp="1"/>
          </p:cNvSpPr>
          <p:nvPr>
            <p:ph type="body" sz="quarter" idx="26"/>
          </p:nvPr>
        </p:nvSpPr>
        <p:spPr>
          <a:xfrm>
            <a:off x="24694654" y="5372232"/>
            <a:ext cx="9966960" cy="750359"/>
          </a:xfrm>
        </p:spPr>
        <p:txBody>
          <a:bodyPr/>
          <a:lstStyle/>
          <a:p>
            <a:r>
              <a:rPr lang="en-US" dirty="0"/>
              <a:t>Image title goes here</a:t>
            </a:r>
          </a:p>
          <a:p>
            <a:endParaRPr lang="en-US" dirty="0"/>
          </a:p>
        </p:txBody>
      </p:sp>
      <p:sp>
        <p:nvSpPr>
          <p:cNvPr id="133" name="Text Placeholder 132">
            <a:extLst>
              <a:ext uri="{FF2B5EF4-FFF2-40B4-BE49-F238E27FC236}">
                <a16:creationId xmlns:a16="http://schemas.microsoft.com/office/drawing/2014/main" id="{EB63FD42-592E-407E-8DAA-06D63F26CF63}"/>
              </a:ext>
            </a:extLst>
          </p:cNvPr>
          <p:cNvSpPr>
            <a:spLocks noGrp="1"/>
          </p:cNvSpPr>
          <p:nvPr>
            <p:ph type="body" sz="quarter" idx="27"/>
          </p:nvPr>
        </p:nvSpPr>
        <p:spPr>
          <a:xfrm>
            <a:off x="24694654" y="5914094"/>
            <a:ext cx="9966960" cy="750359"/>
          </a:xfrm>
        </p:spPr>
        <p:txBody>
          <a:bodyPr/>
          <a:lstStyle/>
          <a:p>
            <a:r>
              <a:rPr lang="en-US" dirty="0"/>
              <a:t>Optional Subtitle</a:t>
            </a:r>
          </a:p>
          <a:p>
            <a:endParaRPr lang="en-US" dirty="0"/>
          </a:p>
        </p:txBody>
      </p:sp>
      <p:sp>
        <p:nvSpPr>
          <p:cNvPr id="42" name="Picture Placeholder 41">
            <a:extLst>
              <a:ext uri="{FF2B5EF4-FFF2-40B4-BE49-F238E27FC236}">
                <a16:creationId xmlns:a16="http://schemas.microsoft.com/office/drawing/2014/main" id="{4B5CCD37-9447-41E8-AFC4-3712FA206272}"/>
              </a:ext>
            </a:extLst>
          </p:cNvPr>
          <p:cNvSpPr>
            <a:spLocks noGrp="1"/>
          </p:cNvSpPr>
          <p:nvPr>
            <p:ph type="pic" sz="quarter" idx="20"/>
          </p:nvPr>
        </p:nvSpPr>
        <p:spPr/>
      </p:sp>
      <p:sp>
        <p:nvSpPr>
          <p:cNvPr id="43" name="SmartArt Placeholder 42">
            <a:extLst>
              <a:ext uri="{FF2B5EF4-FFF2-40B4-BE49-F238E27FC236}">
                <a16:creationId xmlns:a16="http://schemas.microsoft.com/office/drawing/2014/main" id="{AB5F6323-2EAA-4CCC-87FC-4377FBA8547A}"/>
              </a:ext>
            </a:extLst>
          </p:cNvPr>
          <p:cNvSpPr>
            <a:spLocks noGrp="1"/>
          </p:cNvSpPr>
          <p:nvPr>
            <p:ph type="dgm" sz="quarter" idx="21"/>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22"/>
          </p:nvPr>
        </p:nvSpPr>
        <p:spPr>
          <a:xfrm>
            <a:off x="13260795" y="5372232"/>
            <a:ext cx="996696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23"/>
          </p:nvPr>
        </p:nvSpPr>
        <p:spPr>
          <a:xfrm>
            <a:off x="13260795" y="5914094"/>
            <a:ext cx="9966960" cy="750359"/>
          </a:xfrm>
        </p:spPr>
        <p:txBody>
          <a:bodyPr/>
          <a:lstStyle/>
          <a:p>
            <a:r>
              <a:rPr lang="en-US" dirty="0"/>
              <a:t>Optional Subtitle</a:t>
            </a:r>
          </a:p>
        </p:txBody>
      </p:sp>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5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40" name="Picture Placeholder 39">
            <a:extLst>
              <a:ext uri="{FF2B5EF4-FFF2-40B4-BE49-F238E27FC236}">
                <a16:creationId xmlns:a16="http://schemas.microsoft.com/office/drawing/2014/main" id="{46955760-C815-4FA9-9418-68CD2231E6DA}"/>
              </a:ext>
            </a:extLst>
          </p:cNvPr>
          <p:cNvSpPr>
            <a:spLocks noGrp="1"/>
          </p:cNvSpPr>
          <p:nvPr>
            <p:ph type="pic" sz="quarter" idx="11"/>
          </p:nvPr>
        </p:nvSpPr>
        <p:spPr/>
      </p:sp>
      <p:sp>
        <p:nvSpPr>
          <p:cNvPr id="41" name="SmartArt Placeholder 40">
            <a:extLst>
              <a:ext uri="{FF2B5EF4-FFF2-40B4-BE49-F238E27FC236}">
                <a16:creationId xmlns:a16="http://schemas.microsoft.com/office/drawing/2014/main" id="{EA6C9452-E3D2-45FD-955A-08ED9A0A3CF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827366" y="5372232"/>
            <a:ext cx="996696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827366" y="5914094"/>
            <a:ext cx="9966960" cy="750359"/>
          </a:xfrm>
        </p:spPr>
        <p:txBody>
          <a:bodyPr/>
          <a:lstStyle/>
          <a:p>
            <a:r>
              <a:rPr lang="en-US"/>
              <a:t>Optional Subtitle</a:t>
            </a:r>
            <a:endParaRPr lang="en-US" dirty="0"/>
          </a:p>
        </p:txBody>
      </p:sp>
      <p:sp>
        <p:nvSpPr>
          <p:cNvPr id="51" name="Picture Placeholder 50">
            <a:extLst>
              <a:ext uri="{FF2B5EF4-FFF2-40B4-BE49-F238E27FC236}">
                <a16:creationId xmlns:a16="http://schemas.microsoft.com/office/drawing/2014/main" id="{0B1E0871-56C4-4DFF-9ECD-8A64E92F59B6}"/>
              </a:ext>
            </a:extLst>
          </p:cNvPr>
          <p:cNvSpPr>
            <a:spLocks noGrp="1"/>
          </p:cNvSpPr>
          <p:nvPr>
            <p:ph type="pic" sz="quarter" idx="28"/>
          </p:nvPr>
        </p:nvSpPr>
        <p:spPr/>
      </p:sp>
      <p:sp>
        <p:nvSpPr>
          <p:cNvPr id="52" name="SmartArt Placeholder 51">
            <a:extLst>
              <a:ext uri="{FF2B5EF4-FFF2-40B4-BE49-F238E27FC236}">
                <a16:creationId xmlns:a16="http://schemas.microsoft.com/office/drawing/2014/main" id="{649E5AD9-B6A5-43E7-9717-64435BF43150}"/>
              </a:ext>
            </a:extLst>
          </p:cNvPr>
          <p:cNvSpPr>
            <a:spLocks noGrp="1"/>
          </p:cNvSpPr>
          <p:nvPr>
            <p:ph type="dgm" sz="quarter" idx="29"/>
          </p:nvPr>
        </p:nvSpPr>
        <p:spPr/>
      </p:sp>
      <p:sp>
        <p:nvSpPr>
          <p:cNvPr id="136" name="Text Placeholder 135">
            <a:extLst>
              <a:ext uri="{FF2B5EF4-FFF2-40B4-BE49-F238E27FC236}">
                <a16:creationId xmlns:a16="http://schemas.microsoft.com/office/drawing/2014/main" id="{9D85CAE1-874E-4660-B694-5DD11329BCB4}"/>
              </a:ext>
            </a:extLst>
          </p:cNvPr>
          <p:cNvSpPr>
            <a:spLocks noGrp="1"/>
          </p:cNvSpPr>
          <p:nvPr>
            <p:ph type="body" sz="quarter" idx="30"/>
          </p:nvPr>
        </p:nvSpPr>
        <p:spPr>
          <a:xfrm>
            <a:off x="7557840" y="11969882"/>
            <a:ext cx="9966960" cy="750359"/>
          </a:xfrm>
        </p:spPr>
        <p:txBody>
          <a:bodyPr/>
          <a:lstStyle/>
          <a:p>
            <a:r>
              <a:rPr lang="en-US" dirty="0"/>
              <a:t>Image title goes here</a:t>
            </a:r>
          </a:p>
          <a:p>
            <a:endParaRPr lang="en-US" dirty="0"/>
          </a:p>
        </p:txBody>
      </p:sp>
      <p:sp>
        <p:nvSpPr>
          <p:cNvPr id="137" name="Text Placeholder 136">
            <a:extLst>
              <a:ext uri="{FF2B5EF4-FFF2-40B4-BE49-F238E27FC236}">
                <a16:creationId xmlns:a16="http://schemas.microsoft.com/office/drawing/2014/main" id="{EA619F67-2CC5-4410-BF63-7E4C18BDECD0}"/>
              </a:ext>
            </a:extLst>
          </p:cNvPr>
          <p:cNvSpPr>
            <a:spLocks noGrp="1"/>
          </p:cNvSpPr>
          <p:nvPr>
            <p:ph type="body" sz="quarter" idx="31"/>
          </p:nvPr>
        </p:nvSpPr>
        <p:spPr>
          <a:xfrm>
            <a:off x="7557840" y="12511744"/>
            <a:ext cx="9966960" cy="750359"/>
          </a:xfrm>
        </p:spPr>
        <p:txBody>
          <a:bodyPr/>
          <a:lstStyle/>
          <a:p>
            <a:r>
              <a:rPr lang="en-US" dirty="0"/>
              <a:t>Optional Subtitle</a:t>
            </a:r>
          </a:p>
          <a:p>
            <a:endParaRPr lang="en-US" dirty="0"/>
          </a:p>
        </p:txBody>
      </p:sp>
      <p:sp>
        <p:nvSpPr>
          <p:cNvPr id="53" name="Picture Placeholder 52">
            <a:extLst>
              <a:ext uri="{FF2B5EF4-FFF2-40B4-BE49-F238E27FC236}">
                <a16:creationId xmlns:a16="http://schemas.microsoft.com/office/drawing/2014/main" id="{6F620FD1-9926-4797-8960-852F0EF19813}"/>
              </a:ext>
            </a:extLst>
          </p:cNvPr>
          <p:cNvSpPr>
            <a:spLocks noGrp="1"/>
          </p:cNvSpPr>
          <p:nvPr>
            <p:ph type="pic" sz="quarter" idx="32"/>
          </p:nvPr>
        </p:nvSpPr>
        <p:spPr/>
      </p:sp>
      <p:sp>
        <p:nvSpPr>
          <p:cNvPr id="54" name="SmartArt Placeholder 53">
            <a:extLst>
              <a:ext uri="{FF2B5EF4-FFF2-40B4-BE49-F238E27FC236}">
                <a16:creationId xmlns:a16="http://schemas.microsoft.com/office/drawing/2014/main" id="{360BDEBB-87BD-4E1E-A17D-45A73113A674}"/>
              </a:ext>
            </a:extLst>
          </p:cNvPr>
          <p:cNvSpPr>
            <a:spLocks noGrp="1"/>
          </p:cNvSpPr>
          <p:nvPr>
            <p:ph type="dgm" sz="quarter" idx="33"/>
          </p:nvPr>
        </p:nvSpPr>
        <p:spPr/>
      </p:sp>
      <p:sp>
        <p:nvSpPr>
          <p:cNvPr id="144" name="Text Placeholder 143">
            <a:extLst>
              <a:ext uri="{FF2B5EF4-FFF2-40B4-BE49-F238E27FC236}">
                <a16:creationId xmlns:a16="http://schemas.microsoft.com/office/drawing/2014/main" id="{9248CD76-635F-42CA-8DBF-F4002FAC01E8}"/>
              </a:ext>
            </a:extLst>
          </p:cNvPr>
          <p:cNvSpPr>
            <a:spLocks noGrp="1"/>
          </p:cNvSpPr>
          <p:nvPr>
            <p:ph type="body" sz="quarter" idx="34"/>
          </p:nvPr>
        </p:nvSpPr>
        <p:spPr>
          <a:xfrm>
            <a:off x="18967047" y="11969882"/>
            <a:ext cx="9966960" cy="750359"/>
          </a:xfrm>
        </p:spPr>
        <p:txBody>
          <a:bodyPr/>
          <a:lstStyle/>
          <a:p>
            <a:r>
              <a:rPr lang="en-US" dirty="0"/>
              <a:t>Image title goes here</a:t>
            </a:r>
          </a:p>
          <a:p>
            <a:endParaRPr lang="en-US" dirty="0"/>
          </a:p>
        </p:txBody>
      </p:sp>
      <p:sp>
        <p:nvSpPr>
          <p:cNvPr id="145" name="Text Placeholder 144">
            <a:extLst>
              <a:ext uri="{FF2B5EF4-FFF2-40B4-BE49-F238E27FC236}">
                <a16:creationId xmlns:a16="http://schemas.microsoft.com/office/drawing/2014/main" id="{5FF3097E-8F05-4079-834C-E058F2027D87}"/>
              </a:ext>
            </a:extLst>
          </p:cNvPr>
          <p:cNvSpPr>
            <a:spLocks noGrp="1"/>
          </p:cNvSpPr>
          <p:nvPr>
            <p:ph type="body" sz="quarter" idx="35"/>
          </p:nvPr>
        </p:nvSpPr>
        <p:spPr>
          <a:xfrm>
            <a:off x="18967047" y="12511744"/>
            <a:ext cx="9966960" cy="750359"/>
          </a:xfrm>
        </p:spPr>
        <p:txBody>
          <a:bodyPr/>
          <a:lstStyle/>
          <a:p>
            <a:r>
              <a:rPr lang="en-US" dirty="0"/>
              <a:t>Optional Subtitle</a:t>
            </a:r>
          </a:p>
          <a:p>
            <a:endParaRPr lang="en-US" dirty="0"/>
          </a:p>
        </p:txBody>
      </p:sp>
      <p:sp>
        <p:nvSpPr>
          <p:cNvPr id="46" name="Rectangle 45">
            <a:extLst>
              <a:ext uri="{FF2B5EF4-FFF2-40B4-BE49-F238E27FC236}">
                <a16:creationId xmlns:a16="http://schemas.microsoft.com/office/drawing/2014/main" id="{2A5E9ADF-FD6C-4D92-B651-A72D15E635E5}"/>
              </a:ext>
            </a:extLst>
          </p:cNvPr>
          <p:cNvSpPr/>
          <p:nvPr/>
        </p:nvSpPr>
        <p:spPr>
          <a:xfrm>
            <a:off x="1373645" y="5002212"/>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7" name="Rectangle 46">
            <a:extLst>
              <a:ext uri="{FF2B5EF4-FFF2-40B4-BE49-F238E27FC236}">
                <a16:creationId xmlns:a16="http://schemas.microsoft.com/office/drawing/2014/main" id="{EED3E184-5C79-465F-989C-513312A84A48}"/>
              </a:ext>
            </a:extLst>
          </p:cNvPr>
          <p:cNvSpPr/>
          <p:nvPr/>
        </p:nvSpPr>
        <p:spPr>
          <a:xfrm>
            <a:off x="24252342" y="5002212"/>
            <a:ext cx="10908792"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8" name="Rectangle 47">
            <a:extLst>
              <a:ext uri="{FF2B5EF4-FFF2-40B4-BE49-F238E27FC236}">
                <a16:creationId xmlns:a16="http://schemas.microsoft.com/office/drawing/2014/main" id="{B2743025-04AE-4653-9035-250DE53EAA06}"/>
              </a:ext>
            </a:extLst>
          </p:cNvPr>
          <p:cNvSpPr/>
          <p:nvPr/>
        </p:nvSpPr>
        <p:spPr>
          <a:xfrm>
            <a:off x="12803510" y="5002212"/>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9" name="Rectangle 48">
            <a:extLst>
              <a:ext uri="{FF2B5EF4-FFF2-40B4-BE49-F238E27FC236}">
                <a16:creationId xmlns:a16="http://schemas.microsoft.com/office/drawing/2014/main" id="{7E4DB26B-1556-452E-84F2-2D2029933311}"/>
              </a:ext>
            </a:extLst>
          </p:cNvPr>
          <p:cNvSpPr/>
          <p:nvPr/>
        </p:nvSpPr>
        <p:spPr>
          <a:xfrm>
            <a:off x="7107992" y="11599863"/>
            <a:ext cx="10918741" cy="6056958"/>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0" name="Rectangle 49">
            <a:extLst>
              <a:ext uri="{FF2B5EF4-FFF2-40B4-BE49-F238E27FC236}">
                <a16:creationId xmlns:a16="http://schemas.microsoft.com/office/drawing/2014/main" id="{14859510-F391-418B-AC18-6545C41C02FA}"/>
              </a:ext>
            </a:extLst>
          </p:cNvPr>
          <p:cNvSpPr/>
          <p:nvPr/>
        </p:nvSpPr>
        <p:spPr>
          <a:xfrm>
            <a:off x="18514269" y="11599863"/>
            <a:ext cx="10918741" cy="6056958"/>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17913066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Picture Placeholder 241">
            <a:extLst>
              <a:ext uri="{FF2B5EF4-FFF2-40B4-BE49-F238E27FC236}">
                <a16:creationId xmlns:a16="http://schemas.microsoft.com/office/drawing/2014/main" id="{09D0AED1-F613-47B1-A63F-716500842705}"/>
              </a:ext>
            </a:extLst>
          </p:cNvPr>
          <p:cNvSpPr>
            <a:spLocks noGrp="1"/>
          </p:cNvSpPr>
          <p:nvPr>
            <p:ph type="pic" sz="quarter" idx="24"/>
          </p:nvPr>
        </p:nvSpPr>
        <p:spPr/>
      </p:sp>
      <p:sp>
        <p:nvSpPr>
          <p:cNvPr id="243" name="SmartArt Placeholder 242">
            <a:extLst>
              <a:ext uri="{FF2B5EF4-FFF2-40B4-BE49-F238E27FC236}">
                <a16:creationId xmlns:a16="http://schemas.microsoft.com/office/drawing/2014/main" id="{7B531C1F-8606-46E4-BA22-FDBAD23F67D5}"/>
              </a:ext>
            </a:extLst>
          </p:cNvPr>
          <p:cNvSpPr>
            <a:spLocks noGrp="1"/>
          </p:cNvSpPr>
          <p:nvPr>
            <p:ph type="dgm" sz="quarter" idx="25"/>
          </p:nvPr>
        </p:nvSpPr>
        <p:spPr/>
      </p:sp>
      <p:sp>
        <p:nvSpPr>
          <p:cNvPr id="136" name="Text Placeholder 135">
            <a:extLst>
              <a:ext uri="{FF2B5EF4-FFF2-40B4-BE49-F238E27FC236}">
                <a16:creationId xmlns:a16="http://schemas.microsoft.com/office/drawing/2014/main" id="{B13EFCFE-B906-4276-8EDB-231658A9DC13}"/>
              </a:ext>
            </a:extLst>
          </p:cNvPr>
          <p:cNvSpPr>
            <a:spLocks noGrp="1"/>
          </p:cNvSpPr>
          <p:nvPr>
            <p:ph type="body" sz="quarter" idx="26"/>
          </p:nvPr>
        </p:nvSpPr>
        <p:spPr>
          <a:xfrm>
            <a:off x="24694654" y="5372232"/>
            <a:ext cx="9966960" cy="750359"/>
          </a:xfrm>
        </p:spPr>
        <p:txBody>
          <a:bodyPr/>
          <a:lstStyle/>
          <a:p>
            <a:r>
              <a:rPr lang="en-US" dirty="0"/>
              <a:t>Image title goes here</a:t>
            </a:r>
          </a:p>
          <a:p>
            <a:endParaRPr lang="en-US" dirty="0"/>
          </a:p>
        </p:txBody>
      </p:sp>
      <p:sp>
        <p:nvSpPr>
          <p:cNvPr id="137" name="Text Placeholder 136">
            <a:extLst>
              <a:ext uri="{FF2B5EF4-FFF2-40B4-BE49-F238E27FC236}">
                <a16:creationId xmlns:a16="http://schemas.microsoft.com/office/drawing/2014/main" id="{EA53AC8D-0C6B-46C9-B16F-205D4217C110}"/>
              </a:ext>
            </a:extLst>
          </p:cNvPr>
          <p:cNvSpPr>
            <a:spLocks noGrp="1"/>
          </p:cNvSpPr>
          <p:nvPr>
            <p:ph type="body" sz="quarter" idx="27"/>
          </p:nvPr>
        </p:nvSpPr>
        <p:spPr>
          <a:xfrm>
            <a:off x="24694654" y="5914094"/>
            <a:ext cx="9966960" cy="750359"/>
          </a:xfrm>
        </p:spPr>
        <p:txBody>
          <a:bodyPr/>
          <a:lstStyle/>
          <a:p>
            <a:r>
              <a:rPr lang="en-US" dirty="0"/>
              <a:t>Optional Subtitle</a:t>
            </a:r>
          </a:p>
          <a:p>
            <a:endParaRPr lang="en-US" dirty="0"/>
          </a:p>
        </p:txBody>
      </p:sp>
      <p:sp>
        <p:nvSpPr>
          <p:cNvPr id="240" name="Picture Placeholder 239">
            <a:extLst>
              <a:ext uri="{FF2B5EF4-FFF2-40B4-BE49-F238E27FC236}">
                <a16:creationId xmlns:a16="http://schemas.microsoft.com/office/drawing/2014/main" id="{34939A83-E3C5-4C3C-B577-C92648DDD97A}"/>
              </a:ext>
            </a:extLst>
          </p:cNvPr>
          <p:cNvSpPr>
            <a:spLocks noGrp="1"/>
          </p:cNvSpPr>
          <p:nvPr>
            <p:ph type="pic" sz="quarter" idx="20"/>
          </p:nvPr>
        </p:nvSpPr>
        <p:spPr/>
      </p:sp>
      <p:sp>
        <p:nvSpPr>
          <p:cNvPr id="241" name="SmartArt Placeholder 240">
            <a:extLst>
              <a:ext uri="{FF2B5EF4-FFF2-40B4-BE49-F238E27FC236}">
                <a16:creationId xmlns:a16="http://schemas.microsoft.com/office/drawing/2014/main" id="{C87130BA-EE7A-4C08-9E3D-57E8655613A5}"/>
              </a:ext>
            </a:extLst>
          </p:cNvPr>
          <p:cNvSpPr>
            <a:spLocks noGrp="1"/>
          </p:cNvSpPr>
          <p:nvPr>
            <p:ph type="dgm" sz="quarter" idx="21"/>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22"/>
          </p:nvPr>
        </p:nvSpPr>
        <p:spPr>
          <a:xfrm>
            <a:off x="13260795" y="5372232"/>
            <a:ext cx="996696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23"/>
          </p:nvPr>
        </p:nvSpPr>
        <p:spPr>
          <a:xfrm>
            <a:off x="13260795" y="5914094"/>
            <a:ext cx="9966960" cy="750359"/>
          </a:xfrm>
        </p:spPr>
        <p:txBody>
          <a:bodyPr/>
          <a:lstStyle/>
          <a:p>
            <a:r>
              <a:rPr lang="en-US"/>
              <a:t>Optional Subtitle</a:t>
            </a:r>
            <a:endParaRPr lang="en-US" dirty="0"/>
          </a:p>
        </p:txBody>
      </p:sp>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6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238" name="Picture Placeholder 237">
            <a:extLst>
              <a:ext uri="{FF2B5EF4-FFF2-40B4-BE49-F238E27FC236}">
                <a16:creationId xmlns:a16="http://schemas.microsoft.com/office/drawing/2014/main" id="{2711CCB6-254C-41D5-9E63-54BD4D197A35}"/>
              </a:ext>
            </a:extLst>
          </p:cNvPr>
          <p:cNvSpPr>
            <a:spLocks noGrp="1"/>
          </p:cNvSpPr>
          <p:nvPr>
            <p:ph type="pic" sz="quarter" idx="11"/>
          </p:nvPr>
        </p:nvSpPr>
        <p:spPr/>
      </p:sp>
      <p:sp>
        <p:nvSpPr>
          <p:cNvPr id="239" name="SmartArt Placeholder 238">
            <a:extLst>
              <a:ext uri="{FF2B5EF4-FFF2-40B4-BE49-F238E27FC236}">
                <a16:creationId xmlns:a16="http://schemas.microsoft.com/office/drawing/2014/main" id="{351476B5-C41E-48FD-8096-8B01B3C486B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827366" y="5372232"/>
            <a:ext cx="996696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827366" y="5914094"/>
            <a:ext cx="9966960" cy="750359"/>
          </a:xfrm>
        </p:spPr>
        <p:txBody>
          <a:bodyPr/>
          <a:lstStyle/>
          <a:p>
            <a:r>
              <a:rPr lang="en-US"/>
              <a:t>Optional Subtitle</a:t>
            </a:r>
            <a:endParaRPr lang="en-US" dirty="0"/>
          </a:p>
        </p:txBody>
      </p:sp>
      <p:sp>
        <p:nvSpPr>
          <p:cNvPr id="244" name="Picture Placeholder 243">
            <a:extLst>
              <a:ext uri="{FF2B5EF4-FFF2-40B4-BE49-F238E27FC236}">
                <a16:creationId xmlns:a16="http://schemas.microsoft.com/office/drawing/2014/main" id="{6E45E014-F9A9-410E-9B44-9104F410CB23}"/>
              </a:ext>
            </a:extLst>
          </p:cNvPr>
          <p:cNvSpPr>
            <a:spLocks noGrp="1"/>
          </p:cNvSpPr>
          <p:nvPr>
            <p:ph type="pic" sz="quarter" idx="28"/>
          </p:nvPr>
        </p:nvSpPr>
        <p:spPr/>
      </p:sp>
      <p:sp>
        <p:nvSpPr>
          <p:cNvPr id="245" name="SmartArt Placeholder 244">
            <a:extLst>
              <a:ext uri="{FF2B5EF4-FFF2-40B4-BE49-F238E27FC236}">
                <a16:creationId xmlns:a16="http://schemas.microsoft.com/office/drawing/2014/main" id="{2D19D597-F41F-4FA2-8FE1-2953CAE93911}"/>
              </a:ext>
            </a:extLst>
          </p:cNvPr>
          <p:cNvSpPr>
            <a:spLocks noGrp="1"/>
          </p:cNvSpPr>
          <p:nvPr>
            <p:ph type="dgm" sz="quarter" idx="29"/>
          </p:nvPr>
        </p:nvSpPr>
        <p:spPr/>
      </p:sp>
      <p:sp>
        <p:nvSpPr>
          <p:cNvPr id="144" name="Text Placeholder 143">
            <a:extLst>
              <a:ext uri="{FF2B5EF4-FFF2-40B4-BE49-F238E27FC236}">
                <a16:creationId xmlns:a16="http://schemas.microsoft.com/office/drawing/2014/main" id="{ECCEAE8E-967E-4A36-9FB4-2CDD343DE5A1}"/>
              </a:ext>
            </a:extLst>
          </p:cNvPr>
          <p:cNvSpPr>
            <a:spLocks noGrp="1"/>
          </p:cNvSpPr>
          <p:nvPr>
            <p:ph type="body" sz="quarter" idx="30"/>
          </p:nvPr>
        </p:nvSpPr>
        <p:spPr>
          <a:xfrm>
            <a:off x="1827366" y="11969882"/>
            <a:ext cx="9966960" cy="750359"/>
          </a:xfrm>
        </p:spPr>
        <p:txBody>
          <a:bodyPr/>
          <a:lstStyle/>
          <a:p>
            <a:r>
              <a:rPr lang="en-US" dirty="0"/>
              <a:t>Image title goes here</a:t>
            </a:r>
          </a:p>
          <a:p>
            <a:endParaRPr lang="en-US" dirty="0"/>
          </a:p>
        </p:txBody>
      </p:sp>
      <p:sp>
        <p:nvSpPr>
          <p:cNvPr id="145" name="Text Placeholder 144">
            <a:extLst>
              <a:ext uri="{FF2B5EF4-FFF2-40B4-BE49-F238E27FC236}">
                <a16:creationId xmlns:a16="http://schemas.microsoft.com/office/drawing/2014/main" id="{5FB11C86-832D-4402-9628-D2ACC9CA77FB}"/>
              </a:ext>
            </a:extLst>
          </p:cNvPr>
          <p:cNvSpPr>
            <a:spLocks noGrp="1"/>
          </p:cNvSpPr>
          <p:nvPr>
            <p:ph type="body" sz="quarter" idx="31"/>
          </p:nvPr>
        </p:nvSpPr>
        <p:spPr>
          <a:xfrm>
            <a:off x="1827366" y="12511744"/>
            <a:ext cx="9966960" cy="750359"/>
          </a:xfrm>
        </p:spPr>
        <p:txBody>
          <a:bodyPr/>
          <a:lstStyle/>
          <a:p>
            <a:r>
              <a:rPr lang="en-US" dirty="0"/>
              <a:t>Optional Subtitle</a:t>
            </a:r>
          </a:p>
          <a:p>
            <a:endParaRPr lang="en-US" dirty="0"/>
          </a:p>
        </p:txBody>
      </p:sp>
      <p:sp>
        <p:nvSpPr>
          <p:cNvPr id="246" name="Picture Placeholder 245">
            <a:extLst>
              <a:ext uri="{FF2B5EF4-FFF2-40B4-BE49-F238E27FC236}">
                <a16:creationId xmlns:a16="http://schemas.microsoft.com/office/drawing/2014/main" id="{1A69CF12-7386-473C-9686-81941147D85D}"/>
              </a:ext>
            </a:extLst>
          </p:cNvPr>
          <p:cNvSpPr>
            <a:spLocks noGrp="1"/>
          </p:cNvSpPr>
          <p:nvPr>
            <p:ph type="pic" sz="quarter" idx="32"/>
          </p:nvPr>
        </p:nvSpPr>
        <p:spPr/>
      </p:sp>
      <p:sp>
        <p:nvSpPr>
          <p:cNvPr id="247" name="SmartArt Placeholder 246">
            <a:extLst>
              <a:ext uri="{FF2B5EF4-FFF2-40B4-BE49-F238E27FC236}">
                <a16:creationId xmlns:a16="http://schemas.microsoft.com/office/drawing/2014/main" id="{39F0464B-113C-44C0-A04A-EAA1353EA918}"/>
              </a:ext>
            </a:extLst>
          </p:cNvPr>
          <p:cNvSpPr>
            <a:spLocks noGrp="1"/>
          </p:cNvSpPr>
          <p:nvPr>
            <p:ph type="dgm" sz="quarter" idx="33"/>
          </p:nvPr>
        </p:nvSpPr>
        <p:spPr/>
      </p:sp>
      <p:sp>
        <p:nvSpPr>
          <p:cNvPr id="148" name="Text Placeholder 147">
            <a:extLst>
              <a:ext uri="{FF2B5EF4-FFF2-40B4-BE49-F238E27FC236}">
                <a16:creationId xmlns:a16="http://schemas.microsoft.com/office/drawing/2014/main" id="{A375AAA1-BF48-4157-A6E1-125975227A22}"/>
              </a:ext>
            </a:extLst>
          </p:cNvPr>
          <p:cNvSpPr>
            <a:spLocks noGrp="1"/>
          </p:cNvSpPr>
          <p:nvPr>
            <p:ph type="body" sz="quarter" idx="34"/>
          </p:nvPr>
        </p:nvSpPr>
        <p:spPr>
          <a:xfrm>
            <a:off x="13251739" y="11969882"/>
            <a:ext cx="9966960" cy="750359"/>
          </a:xfrm>
        </p:spPr>
        <p:txBody>
          <a:bodyPr/>
          <a:lstStyle/>
          <a:p>
            <a:r>
              <a:rPr lang="en-US" dirty="0"/>
              <a:t>Image title goes here</a:t>
            </a:r>
          </a:p>
          <a:p>
            <a:endParaRPr lang="en-US" dirty="0"/>
          </a:p>
        </p:txBody>
      </p:sp>
      <p:sp>
        <p:nvSpPr>
          <p:cNvPr id="149" name="Text Placeholder 148">
            <a:extLst>
              <a:ext uri="{FF2B5EF4-FFF2-40B4-BE49-F238E27FC236}">
                <a16:creationId xmlns:a16="http://schemas.microsoft.com/office/drawing/2014/main" id="{DEB6C2F5-CF9C-48A9-9107-349F849CF52D}"/>
              </a:ext>
            </a:extLst>
          </p:cNvPr>
          <p:cNvSpPr>
            <a:spLocks noGrp="1"/>
          </p:cNvSpPr>
          <p:nvPr>
            <p:ph type="body" sz="quarter" idx="35"/>
          </p:nvPr>
        </p:nvSpPr>
        <p:spPr>
          <a:xfrm>
            <a:off x="13251739" y="12511744"/>
            <a:ext cx="9966960" cy="750359"/>
          </a:xfrm>
        </p:spPr>
        <p:txBody>
          <a:bodyPr/>
          <a:lstStyle/>
          <a:p>
            <a:r>
              <a:rPr lang="en-US" dirty="0"/>
              <a:t>Optional Subtitle</a:t>
            </a:r>
          </a:p>
          <a:p>
            <a:endParaRPr lang="en-US" dirty="0"/>
          </a:p>
        </p:txBody>
      </p:sp>
      <p:sp>
        <p:nvSpPr>
          <p:cNvPr id="248" name="Picture Placeholder 247">
            <a:extLst>
              <a:ext uri="{FF2B5EF4-FFF2-40B4-BE49-F238E27FC236}">
                <a16:creationId xmlns:a16="http://schemas.microsoft.com/office/drawing/2014/main" id="{966852E4-849F-4E47-89B9-33038111ED77}"/>
              </a:ext>
            </a:extLst>
          </p:cNvPr>
          <p:cNvSpPr>
            <a:spLocks noGrp="1"/>
          </p:cNvSpPr>
          <p:nvPr>
            <p:ph type="pic" sz="quarter" idx="36"/>
          </p:nvPr>
        </p:nvSpPr>
        <p:spPr/>
      </p:sp>
      <p:sp>
        <p:nvSpPr>
          <p:cNvPr id="249" name="SmartArt Placeholder 248">
            <a:extLst>
              <a:ext uri="{FF2B5EF4-FFF2-40B4-BE49-F238E27FC236}">
                <a16:creationId xmlns:a16="http://schemas.microsoft.com/office/drawing/2014/main" id="{A7913F32-4C82-4B5C-8FC5-A4DD05EB5233}"/>
              </a:ext>
            </a:extLst>
          </p:cNvPr>
          <p:cNvSpPr>
            <a:spLocks noGrp="1"/>
          </p:cNvSpPr>
          <p:nvPr>
            <p:ph type="dgm" sz="quarter" idx="37"/>
          </p:nvPr>
        </p:nvSpPr>
        <p:spPr/>
      </p:sp>
      <p:sp>
        <p:nvSpPr>
          <p:cNvPr id="152" name="Text Placeholder 151">
            <a:extLst>
              <a:ext uri="{FF2B5EF4-FFF2-40B4-BE49-F238E27FC236}">
                <a16:creationId xmlns:a16="http://schemas.microsoft.com/office/drawing/2014/main" id="{5F1216FE-009A-49C0-9A67-1C9D52DF031A}"/>
              </a:ext>
            </a:extLst>
          </p:cNvPr>
          <p:cNvSpPr>
            <a:spLocks noGrp="1"/>
          </p:cNvSpPr>
          <p:nvPr>
            <p:ph type="body" sz="quarter" idx="38"/>
          </p:nvPr>
        </p:nvSpPr>
        <p:spPr>
          <a:xfrm>
            <a:off x="24699796" y="11969882"/>
            <a:ext cx="9966960" cy="750359"/>
          </a:xfrm>
        </p:spPr>
        <p:txBody>
          <a:bodyPr/>
          <a:lstStyle/>
          <a:p>
            <a:r>
              <a:rPr lang="en-US" dirty="0"/>
              <a:t>Image title goes here</a:t>
            </a:r>
          </a:p>
          <a:p>
            <a:endParaRPr lang="en-US" dirty="0"/>
          </a:p>
        </p:txBody>
      </p:sp>
      <p:sp>
        <p:nvSpPr>
          <p:cNvPr id="153" name="Text Placeholder 152">
            <a:extLst>
              <a:ext uri="{FF2B5EF4-FFF2-40B4-BE49-F238E27FC236}">
                <a16:creationId xmlns:a16="http://schemas.microsoft.com/office/drawing/2014/main" id="{E258F000-CCF6-446F-BE06-F6A582F26F53}"/>
              </a:ext>
            </a:extLst>
          </p:cNvPr>
          <p:cNvSpPr>
            <a:spLocks noGrp="1"/>
          </p:cNvSpPr>
          <p:nvPr>
            <p:ph type="body" sz="quarter" idx="39"/>
          </p:nvPr>
        </p:nvSpPr>
        <p:spPr>
          <a:xfrm>
            <a:off x="24699796" y="12511744"/>
            <a:ext cx="9966960" cy="750359"/>
          </a:xfrm>
        </p:spPr>
        <p:txBody>
          <a:bodyPr/>
          <a:lstStyle/>
          <a:p>
            <a:r>
              <a:rPr lang="en-US" dirty="0"/>
              <a:t>Optional Subtitle</a:t>
            </a:r>
          </a:p>
          <a:p>
            <a:endParaRPr lang="en-US" dirty="0"/>
          </a:p>
        </p:txBody>
      </p:sp>
      <p:sp>
        <p:nvSpPr>
          <p:cNvPr id="54" name="Rectangle 53">
            <a:extLst>
              <a:ext uri="{FF2B5EF4-FFF2-40B4-BE49-F238E27FC236}">
                <a16:creationId xmlns:a16="http://schemas.microsoft.com/office/drawing/2014/main" id="{F65690C8-F259-4899-90F3-DD58BE967B98}"/>
              </a:ext>
            </a:extLst>
          </p:cNvPr>
          <p:cNvSpPr/>
          <p:nvPr/>
        </p:nvSpPr>
        <p:spPr>
          <a:xfrm>
            <a:off x="1373645" y="5002212"/>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5" name="Rectangle 54">
            <a:extLst>
              <a:ext uri="{FF2B5EF4-FFF2-40B4-BE49-F238E27FC236}">
                <a16:creationId xmlns:a16="http://schemas.microsoft.com/office/drawing/2014/main" id="{ECF50608-104F-41A6-8445-533E86B4A9F2}"/>
              </a:ext>
            </a:extLst>
          </p:cNvPr>
          <p:cNvSpPr/>
          <p:nvPr/>
        </p:nvSpPr>
        <p:spPr>
          <a:xfrm>
            <a:off x="24252342" y="5002212"/>
            <a:ext cx="10908792"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6" name="Rectangle 55">
            <a:extLst>
              <a:ext uri="{FF2B5EF4-FFF2-40B4-BE49-F238E27FC236}">
                <a16:creationId xmlns:a16="http://schemas.microsoft.com/office/drawing/2014/main" id="{B6014CC6-22EC-4B63-901A-51E3C929812E}"/>
              </a:ext>
            </a:extLst>
          </p:cNvPr>
          <p:cNvSpPr/>
          <p:nvPr/>
        </p:nvSpPr>
        <p:spPr>
          <a:xfrm>
            <a:off x="12803510" y="5002212"/>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7" name="Rectangle 56">
            <a:extLst>
              <a:ext uri="{FF2B5EF4-FFF2-40B4-BE49-F238E27FC236}">
                <a16:creationId xmlns:a16="http://schemas.microsoft.com/office/drawing/2014/main" id="{21EC5AEA-AE5A-4940-AB1E-CFDB17F90135}"/>
              </a:ext>
            </a:extLst>
          </p:cNvPr>
          <p:cNvSpPr/>
          <p:nvPr/>
        </p:nvSpPr>
        <p:spPr>
          <a:xfrm>
            <a:off x="1373645" y="11606577"/>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8" name="Rectangle 57">
            <a:extLst>
              <a:ext uri="{FF2B5EF4-FFF2-40B4-BE49-F238E27FC236}">
                <a16:creationId xmlns:a16="http://schemas.microsoft.com/office/drawing/2014/main" id="{3E44CE24-0922-4D53-9C72-7C5A4A108CA2}"/>
              </a:ext>
            </a:extLst>
          </p:cNvPr>
          <p:cNvSpPr/>
          <p:nvPr/>
        </p:nvSpPr>
        <p:spPr>
          <a:xfrm>
            <a:off x="24252342" y="11606577"/>
            <a:ext cx="10908792"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9" name="Rectangle 58">
            <a:extLst>
              <a:ext uri="{FF2B5EF4-FFF2-40B4-BE49-F238E27FC236}">
                <a16:creationId xmlns:a16="http://schemas.microsoft.com/office/drawing/2014/main" id="{0EFE95B1-F29A-4299-A4A2-69B5E91F21CA}"/>
              </a:ext>
            </a:extLst>
          </p:cNvPr>
          <p:cNvSpPr/>
          <p:nvPr/>
        </p:nvSpPr>
        <p:spPr>
          <a:xfrm>
            <a:off x="12803510" y="11606577"/>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0076406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7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52" name="Picture Placeholder 51">
            <a:extLst>
              <a:ext uri="{FF2B5EF4-FFF2-40B4-BE49-F238E27FC236}">
                <a16:creationId xmlns:a16="http://schemas.microsoft.com/office/drawing/2014/main" id="{5ABA2372-C557-4F69-83D2-EEBE70D75253}"/>
              </a:ext>
            </a:extLst>
          </p:cNvPr>
          <p:cNvSpPr>
            <a:spLocks noGrp="1"/>
          </p:cNvSpPr>
          <p:nvPr>
            <p:ph type="pic" sz="quarter" idx="11"/>
          </p:nvPr>
        </p:nvSpPr>
        <p:spPr/>
      </p:sp>
      <p:sp>
        <p:nvSpPr>
          <p:cNvPr id="53" name="SmartArt Placeholder 52">
            <a:extLst>
              <a:ext uri="{FF2B5EF4-FFF2-40B4-BE49-F238E27FC236}">
                <a16:creationId xmlns:a16="http://schemas.microsoft.com/office/drawing/2014/main" id="{F3229E53-E763-488A-A14E-EE9FC428C69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770175" y="5372232"/>
            <a:ext cx="731520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770175" y="5914094"/>
            <a:ext cx="7315200" cy="750359"/>
          </a:xfrm>
        </p:spPr>
        <p:txBody>
          <a:bodyPr/>
          <a:lstStyle/>
          <a:p>
            <a:r>
              <a:rPr lang="en-US" dirty="0"/>
              <a:t>Optional Subtitle</a:t>
            </a:r>
          </a:p>
        </p:txBody>
      </p:sp>
      <p:sp>
        <p:nvSpPr>
          <p:cNvPr id="54" name="Picture Placeholder 53">
            <a:extLst>
              <a:ext uri="{FF2B5EF4-FFF2-40B4-BE49-F238E27FC236}">
                <a16:creationId xmlns:a16="http://schemas.microsoft.com/office/drawing/2014/main" id="{F1A83154-7BAA-4A50-BF83-568F0779E056}"/>
              </a:ext>
            </a:extLst>
          </p:cNvPr>
          <p:cNvSpPr>
            <a:spLocks noGrp="1"/>
          </p:cNvSpPr>
          <p:nvPr>
            <p:ph type="pic" sz="quarter" idx="16"/>
          </p:nvPr>
        </p:nvSpPr>
        <p:spPr/>
      </p:sp>
      <p:sp>
        <p:nvSpPr>
          <p:cNvPr id="55" name="SmartArt Placeholder 54">
            <a:extLst>
              <a:ext uri="{FF2B5EF4-FFF2-40B4-BE49-F238E27FC236}">
                <a16:creationId xmlns:a16="http://schemas.microsoft.com/office/drawing/2014/main" id="{67C59E4F-8B7E-4B8C-9435-EB4E06481961}"/>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0340247" y="5372232"/>
            <a:ext cx="7315200" cy="750359"/>
          </a:xfrm>
        </p:spPr>
        <p:txBody>
          <a:bodyPr/>
          <a:lstStyle/>
          <a:p>
            <a:r>
              <a:rPr lang="en-US" dirty="0"/>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0340247" y="5914094"/>
            <a:ext cx="7315200" cy="750359"/>
          </a:xfrm>
        </p:spPr>
        <p:txBody>
          <a:bodyPr/>
          <a:lstStyle/>
          <a:p>
            <a:r>
              <a:rPr lang="en-US" dirty="0"/>
              <a:t>Optional Subtitle</a:t>
            </a:r>
          </a:p>
        </p:txBody>
      </p:sp>
      <p:sp>
        <p:nvSpPr>
          <p:cNvPr id="56" name="Picture Placeholder 55">
            <a:extLst>
              <a:ext uri="{FF2B5EF4-FFF2-40B4-BE49-F238E27FC236}">
                <a16:creationId xmlns:a16="http://schemas.microsoft.com/office/drawing/2014/main" id="{AAB37407-501C-43D2-B213-D69D2EE71862}"/>
              </a:ext>
            </a:extLst>
          </p:cNvPr>
          <p:cNvSpPr>
            <a:spLocks noGrp="1"/>
          </p:cNvSpPr>
          <p:nvPr>
            <p:ph type="pic" sz="quarter" idx="20"/>
          </p:nvPr>
        </p:nvSpPr>
        <p:spPr/>
      </p:sp>
      <p:sp>
        <p:nvSpPr>
          <p:cNvPr id="57" name="SmartArt Placeholder 56">
            <a:extLst>
              <a:ext uri="{FF2B5EF4-FFF2-40B4-BE49-F238E27FC236}">
                <a16:creationId xmlns:a16="http://schemas.microsoft.com/office/drawing/2014/main" id="{0FA7EC62-9A7C-4B5D-A1BD-34C1C43CF411}"/>
              </a:ext>
            </a:extLst>
          </p:cNvPr>
          <p:cNvSpPr>
            <a:spLocks noGrp="1"/>
          </p:cNvSpPr>
          <p:nvPr>
            <p:ph type="dgm" sz="quarter" idx="21"/>
          </p:nvPr>
        </p:nvSpPr>
        <p:spPr/>
      </p:sp>
      <p:sp>
        <p:nvSpPr>
          <p:cNvPr id="144" name="Text Placeholder 143">
            <a:extLst>
              <a:ext uri="{FF2B5EF4-FFF2-40B4-BE49-F238E27FC236}">
                <a16:creationId xmlns:a16="http://schemas.microsoft.com/office/drawing/2014/main" id="{9CE7825F-C3BB-4AA7-B92A-B99739235D82}"/>
              </a:ext>
            </a:extLst>
          </p:cNvPr>
          <p:cNvSpPr>
            <a:spLocks noGrp="1"/>
          </p:cNvSpPr>
          <p:nvPr>
            <p:ph type="body" sz="quarter" idx="22"/>
          </p:nvPr>
        </p:nvSpPr>
        <p:spPr>
          <a:xfrm>
            <a:off x="18929035" y="5372232"/>
            <a:ext cx="7315200" cy="750359"/>
          </a:xfrm>
        </p:spPr>
        <p:txBody>
          <a:bodyPr/>
          <a:lstStyle/>
          <a:p>
            <a:r>
              <a:rPr lang="en-US" dirty="0"/>
              <a:t>Image title goes here</a:t>
            </a:r>
          </a:p>
          <a:p>
            <a:endParaRPr lang="en-US" dirty="0"/>
          </a:p>
        </p:txBody>
      </p:sp>
      <p:sp>
        <p:nvSpPr>
          <p:cNvPr id="145" name="Text Placeholder 144">
            <a:extLst>
              <a:ext uri="{FF2B5EF4-FFF2-40B4-BE49-F238E27FC236}">
                <a16:creationId xmlns:a16="http://schemas.microsoft.com/office/drawing/2014/main" id="{6495C9C5-ED7A-4A41-ADBD-86E0EA96F41B}"/>
              </a:ext>
            </a:extLst>
          </p:cNvPr>
          <p:cNvSpPr>
            <a:spLocks noGrp="1"/>
          </p:cNvSpPr>
          <p:nvPr>
            <p:ph type="body" sz="quarter" idx="23"/>
          </p:nvPr>
        </p:nvSpPr>
        <p:spPr>
          <a:xfrm>
            <a:off x="18929035" y="5914094"/>
            <a:ext cx="7315200" cy="750359"/>
          </a:xfrm>
        </p:spPr>
        <p:txBody>
          <a:bodyPr/>
          <a:lstStyle/>
          <a:p>
            <a:r>
              <a:rPr lang="en-US" dirty="0"/>
              <a:t>Optional Subtitle</a:t>
            </a:r>
          </a:p>
          <a:p>
            <a:endParaRPr lang="en-US" dirty="0"/>
          </a:p>
        </p:txBody>
      </p:sp>
      <p:sp>
        <p:nvSpPr>
          <p:cNvPr id="60" name="Picture Placeholder 59">
            <a:extLst>
              <a:ext uri="{FF2B5EF4-FFF2-40B4-BE49-F238E27FC236}">
                <a16:creationId xmlns:a16="http://schemas.microsoft.com/office/drawing/2014/main" id="{5DE55612-1E82-45A2-BF5C-FA6E3877AF47}"/>
              </a:ext>
            </a:extLst>
          </p:cNvPr>
          <p:cNvSpPr>
            <a:spLocks noGrp="1"/>
          </p:cNvSpPr>
          <p:nvPr>
            <p:ph type="pic" sz="quarter" idx="32"/>
          </p:nvPr>
        </p:nvSpPr>
        <p:spPr/>
      </p:sp>
      <p:sp>
        <p:nvSpPr>
          <p:cNvPr id="61" name="SmartArt Placeholder 60">
            <a:extLst>
              <a:ext uri="{FF2B5EF4-FFF2-40B4-BE49-F238E27FC236}">
                <a16:creationId xmlns:a16="http://schemas.microsoft.com/office/drawing/2014/main" id="{C6A0B367-A4A6-4C45-A11D-4BC3BD3134D8}"/>
              </a:ext>
            </a:extLst>
          </p:cNvPr>
          <p:cNvSpPr>
            <a:spLocks noGrp="1"/>
          </p:cNvSpPr>
          <p:nvPr>
            <p:ph type="dgm" sz="quarter" idx="33"/>
          </p:nvPr>
        </p:nvSpPr>
        <p:spPr/>
      </p:sp>
      <p:sp>
        <p:nvSpPr>
          <p:cNvPr id="152" name="Text Placeholder 151">
            <a:extLst>
              <a:ext uri="{FF2B5EF4-FFF2-40B4-BE49-F238E27FC236}">
                <a16:creationId xmlns:a16="http://schemas.microsoft.com/office/drawing/2014/main" id="{55497862-B849-40BB-BAB3-563177EF8D10}"/>
              </a:ext>
            </a:extLst>
          </p:cNvPr>
          <p:cNvSpPr>
            <a:spLocks noGrp="1"/>
          </p:cNvSpPr>
          <p:nvPr>
            <p:ph type="body" sz="quarter" idx="34"/>
          </p:nvPr>
        </p:nvSpPr>
        <p:spPr>
          <a:xfrm>
            <a:off x="6024502" y="11969881"/>
            <a:ext cx="7315200" cy="750359"/>
          </a:xfrm>
        </p:spPr>
        <p:txBody>
          <a:bodyPr/>
          <a:lstStyle/>
          <a:p>
            <a:r>
              <a:rPr lang="en-US" dirty="0"/>
              <a:t>Image title goes here</a:t>
            </a:r>
          </a:p>
          <a:p>
            <a:endParaRPr lang="en-US" dirty="0"/>
          </a:p>
        </p:txBody>
      </p:sp>
      <p:sp>
        <p:nvSpPr>
          <p:cNvPr id="153" name="Text Placeholder 152">
            <a:extLst>
              <a:ext uri="{FF2B5EF4-FFF2-40B4-BE49-F238E27FC236}">
                <a16:creationId xmlns:a16="http://schemas.microsoft.com/office/drawing/2014/main" id="{09E8B864-0EBC-4164-953D-AF37C32092AF}"/>
              </a:ext>
            </a:extLst>
          </p:cNvPr>
          <p:cNvSpPr>
            <a:spLocks noGrp="1"/>
          </p:cNvSpPr>
          <p:nvPr>
            <p:ph type="body" sz="quarter" idx="35"/>
          </p:nvPr>
        </p:nvSpPr>
        <p:spPr>
          <a:xfrm>
            <a:off x="6024502" y="12511743"/>
            <a:ext cx="7315200" cy="750359"/>
          </a:xfrm>
        </p:spPr>
        <p:txBody>
          <a:bodyPr/>
          <a:lstStyle/>
          <a:p>
            <a:r>
              <a:rPr lang="en-US" dirty="0"/>
              <a:t>Optional Subtitle</a:t>
            </a:r>
          </a:p>
          <a:p>
            <a:endParaRPr lang="en-US" dirty="0"/>
          </a:p>
        </p:txBody>
      </p:sp>
      <p:sp>
        <p:nvSpPr>
          <p:cNvPr id="69" name="Picture Placeholder 68">
            <a:extLst>
              <a:ext uri="{FF2B5EF4-FFF2-40B4-BE49-F238E27FC236}">
                <a16:creationId xmlns:a16="http://schemas.microsoft.com/office/drawing/2014/main" id="{C95296F7-BAD7-4C91-B4ED-9419823257EC}"/>
              </a:ext>
            </a:extLst>
          </p:cNvPr>
          <p:cNvSpPr>
            <a:spLocks noGrp="1"/>
          </p:cNvSpPr>
          <p:nvPr>
            <p:ph type="pic" sz="quarter" idx="36"/>
          </p:nvPr>
        </p:nvSpPr>
        <p:spPr/>
      </p:sp>
      <p:sp>
        <p:nvSpPr>
          <p:cNvPr id="70" name="SmartArt Placeholder 69">
            <a:extLst>
              <a:ext uri="{FF2B5EF4-FFF2-40B4-BE49-F238E27FC236}">
                <a16:creationId xmlns:a16="http://schemas.microsoft.com/office/drawing/2014/main" id="{2354ED8B-8279-4F15-B003-7CECBA65472A}"/>
              </a:ext>
            </a:extLst>
          </p:cNvPr>
          <p:cNvSpPr>
            <a:spLocks noGrp="1"/>
          </p:cNvSpPr>
          <p:nvPr>
            <p:ph type="dgm" sz="quarter" idx="37"/>
          </p:nvPr>
        </p:nvSpPr>
        <p:spPr/>
      </p:sp>
      <p:sp>
        <p:nvSpPr>
          <p:cNvPr id="156" name="Text Placeholder 155">
            <a:extLst>
              <a:ext uri="{FF2B5EF4-FFF2-40B4-BE49-F238E27FC236}">
                <a16:creationId xmlns:a16="http://schemas.microsoft.com/office/drawing/2014/main" id="{B401BAA8-55D9-449B-A465-882ABFADE951}"/>
              </a:ext>
            </a:extLst>
          </p:cNvPr>
          <p:cNvSpPr>
            <a:spLocks noGrp="1"/>
          </p:cNvSpPr>
          <p:nvPr>
            <p:ph type="body" sz="quarter" idx="38"/>
          </p:nvPr>
        </p:nvSpPr>
        <p:spPr>
          <a:xfrm>
            <a:off x="14613290" y="11969881"/>
            <a:ext cx="7315200" cy="750359"/>
          </a:xfrm>
        </p:spPr>
        <p:txBody>
          <a:bodyPr/>
          <a:lstStyle/>
          <a:p>
            <a:r>
              <a:rPr lang="en-US" dirty="0"/>
              <a:t>Image title goes here</a:t>
            </a:r>
          </a:p>
          <a:p>
            <a:endParaRPr lang="en-US" dirty="0"/>
          </a:p>
        </p:txBody>
      </p:sp>
      <p:sp>
        <p:nvSpPr>
          <p:cNvPr id="157" name="Text Placeholder 156">
            <a:extLst>
              <a:ext uri="{FF2B5EF4-FFF2-40B4-BE49-F238E27FC236}">
                <a16:creationId xmlns:a16="http://schemas.microsoft.com/office/drawing/2014/main" id="{91E5CA16-FDDE-47DB-B3CC-42E32EDF1C18}"/>
              </a:ext>
            </a:extLst>
          </p:cNvPr>
          <p:cNvSpPr>
            <a:spLocks noGrp="1"/>
          </p:cNvSpPr>
          <p:nvPr>
            <p:ph type="body" sz="quarter" idx="39"/>
          </p:nvPr>
        </p:nvSpPr>
        <p:spPr>
          <a:xfrm>
            <a:off x="14613290" y="12511743"/>
            <a:ext cx="7315200" cy="750359"/>
          </a:xfrm>
        </p:spPr>
        <p:txBody>
          <a:bodyPr/>
          <a:lstStyle/>
          <a:p>
            <a:r>
              <a:rPr lang="en-US" dirty="0"/>
              <a:t>Optional Subtitle</a:t>
            </a:r>
          </a:p>
          <a:p>
            <a:endParaRPr lang="en-US" dirty="0"/>
          </a:p>
        </p:txBody>
      </p:sp>
      <p:sp>
        <p:nvSpPr>
          <p:cNvPr id="71" name="Picture Placeholder 70">
            <a:extLst>
              <a:ext uri="{FF2B5EF4-FFF2-40B4-BE49-F238E27FC236}">
                <a16:creationId xmlns:a16="http://schemas.microsoft.com/office/drawing/2014/main" id="{55CA16F3-85CE-428E-AC28-B801633E7526}"/>
              </a:ext>
            </a:extLst>
          </p:cNvPr>
          <p:cNvSpPr>
            <a:spLocks noGrp="1"/>
          </p:cNvSpPr>
          <p:nvPr>
            <p:ph type="pic" sz="quarter" idx="40"/>
          </p:nvPr>
        </p:nvSpPr>
        <p:spPr/>
      </p:sp>
      <p:sp>
        <p:nvSpPr>
          <p:cNvPr id="72" name="SmartArt Placeholder 71">
            <a:extLst>
              <a:ext uri="{FF2B5EF4-FFF2-40B4-BE49-F238E27FC236}">
                <a16:creationId xmlns:a16="http://schemas.microsoft.com/office/drawing/2014/main" id="{F58457FA-302F-4A01-95DD-318B3B89673F}"/>
              </a:ext>
            </a:extLst>
          </p:cNvPr>
          <p:cNvSpPr>
            <a:spLocks noGrp="1"/>
          </p:cNvSpPr>
          <p:nvPr>
            <p:ph type="dgm" sz="quarter" idx="41"/>
          </p:nvPr>
        </p:nvSpPr>
        <p:spPr/>
      </p:sp>
      <p:sp>
        <p:nvSpPr>
          <p:cNvPr id="160" name="Text Placeholder 159">
            <a:extLst>
              <a:ext uri="{FF2B5EF4-FFF2-40B4-BE49-F238E27FC236}">
                <a16:creationId xmlns:a16="http://schemas.microsoft.com/office/drawing/2014/main" id="{ED37D057-E6E9-4C42-BE70-6CE89A5D8081}"/>
              </a:ext>
            </a:extLst>
          </p:cNvPr>
          <p:cNvSpPr>
            <a:spLocks noGrp="1"/>
          </p:cNvSpPr>
          <p:nvPr>
            <p:ph type="body" sz="quarter" idx="42"/>
          </p:nvPr>
        </p:nvSpPr>
        <p:spPr>
          <a:xfrm>
            <a:off x="23189822" y="11969881"/>
            <a:ext cx="7315200" cy="750359"/>
          </a:xfrm>
        </p:spPr>
        <p:txBody>
          <a:bodyPr/>
          <a:lstStyle/>
          <a:p>
            <a:r>
              <a:rPr lang="en-US" dirty="0"/>
              <a:t>Image title goes here</a:t>
            </a:r>
          </a:p>
          <a:p>
            <a:endParaRPr lang="en-US" dirty="0"/>
          </a:p>
        </p:txBody>
      </p:sp>
      <p:sp>
        <p:nvSpPr>
          <p:cNvPr id="161" name="Text Placeholder 160">
            <a:extLst>
              <a:ext uri="{FF2B5EF4-FFF2-40B4-BE49-F238E27FC236}">
                <a16:creationId xmlns:a16="http://schemas.microsoft.com/office/drawing/2014/main" id="{782A7C98-D2D1-4DFA-8770-5F5DEC9494F8}"/>
              </a:ext>
            </a:extLst>
          </p:cNvPr>
          <p:cNvSpPr>
            <a:spLocks noGrp="1"/>
          </p:cNvSpPr>
          <p:nvPr>
            <p:ph type="body" sz="quarter" idx="43"/>
          </p:nvPr>
        </p:nvSpPr>
        <p:spPr>
          <a:xfrm>
            <a:off x="23189822" y="12511743"/>
            <a:ext cx="7315200" cy="750359"/>
          </a:xfrm>
        </p:spPr>
        <p:txBody>
          <a:bodyPr/>
          <a:lstStyle/>
          <a:p>
            <a:r>
              <a:rPr lang="en-US" dirty="0"/>
              <a:t>Optional Subtitle</a:t>
            </a:r>
          </a:p>
          <a:p>
            <a:endParaRPr lang="en-US" dirty="0"/>
          </a:p>
        </p:txBody>
      </p:sp>
      <p:sp>
        <p:nvSpPr>
          <p:cNvPr id="58" name="Picture Placeholder 57">
            <a:extLst>
              <a:ext uri="{FF2B5EF4-FFF2-40B4-BE49-F238E27FC236}">
                <a16:creationId xmlns:a16="http://schemas.microsoft.com/office/drawing/2014/main" id="{6DD3B14F-E5A0-4232-8FC4-EA727B254EF2}"/>
              </a:ext>
            </a:extLst>
          </p:cNvPr>
          <p:cNvSpPr>
            <a:spLocks noGrp="1"/>
          </p:cNvSpPr>
          <p:nvPr>
            <p:ph type="pic" sz="quarter" idx="24"/>
          </p:nvPr>
        </p:nvSpPr>
        <p:spPr/>
      </p:sp>
      <p:sp>
        <p:nvSpPr>
          <p:cNvPr id="59" name="SmartArt Placeholder 58">
            <a:extLst>
              <a:ext uri="{FF2B5EF4-FFF2-40B4-BE49-F238E27FC236}">
                <a16:creationId xmlns:a16="http://schemas.microsoft.com/office/drawing/2014/main" id="{EF9E6FB5-9B7A-42A4-AB19-BCF1E34F8DDB}"/>
              </a:ext>
            </a:extLst>
          </p:cNvPr>
          <p:cNvSpPr>
            <a:spLocks noGrp="1"/>
          </p:cNvSpPr>
          <p:nvPr>
            <p:ph type="dgm" sz="quarter" idx="25"/>
          </p:nvPr>
        </p:nvSpPr>
        <p:spPr/>
      </p:sp>
      <p:sp>
        <p:nvSpPr>
          <p:cNvPr id="148" name="Text Placeholder 147">
            <a:extLst>
              <a:ext uri="{FF2B5EF4-FFF2-40B4-BE49-F238E27FC236}">
                <a16:creationId xmlns:a16="http://schemas.microsoft.com/office/drawing/2014/main" id="{102C44F4-0426-4EF7-AFDD-59354825429E}"/>
              </a:ext>
            </a:extLst>
          </p:cNvPr>
          <p:cNvSpPr>
            <a:spLocks noGrp="1"/>
          </p:cNvSpPr>
          <p:nvPr>
            <p:ph type="body" sz="quarter" idx="26"/>
          </p:nvPr>
        </p:nvSpPr>
        <p:spPr>
          <a:xfrm>
            <a:off x="27512941" y="5372232"/>
            <a:ext cx="7315200" cy="750359"/>
          </a:xfrm>
        </p:spPr>
        <p:txBody>
          <a:bodyPr/>
          <a:lstStyle/>
          <a:p>
            <a:r>
              <a:rPr lang="en-US" dirty="0"/>
              <a:t>Image title goes here</a:t>
            </a:r>
          </a:p>
          <a:p>
            <a:endParaRPr lang="en-US" dirty="0"/>
          </a:p>
        </p:txBody>
      </p:sp>
      <p:sp>
        <p:nvSpPr>
          <p:cNvPr id="149" name="Text Placeholder 148">
            <a:extLst>
              <a:ext uri="{FF2B5EF4-FFF2-40B4-BE49-F238E27FC236}">
                <a16:creationId xmlns:a16="http://schemas.microsoft.com/office/drawing/2014/main" id="{D8E69AD3-81E7-4156-A6F0-D8DB15588E7F}"/>
              </a:ext>
            </a:extLst>
          </p:cNvPr>
          <p:cNvSpPr>
            <a:spLocks noGrp="1"/>
          </p:cNvSpPr>
          <p:nvPr>
            <p:ph type="body" sz="quarter" idx="27"/>
          </p:nvPr>
        </p:nvSpPr>
        <p:spPr>
          <a:xfrm>
            <a:off x="27512941" y="5914094"/>
            <a:ext cx="7315200" cy="750359"/>
          </a:xfrm>
        </p:spPr>
        <p:txBody>
          <a:bodyPr/>
          <a:lstStyle/>
          <a:p>
            <a:r>
              <a:rPr lang="en-US" dirty="0"/>
              <a:t>Optional Subtitle</a:t>
            </a:r>
          </a:p>
          <a:p>
            <a:endParaRPr lang="en-US" dirty="0"/>
          </a:p>
        </p:txBody>
      </p:sp>
      <p:sp>
        <p:nvSpPr>
          <p:cNvPr id="62" name="Rectangle 61">
            <a:extLst>
              <a:ext uri="{FF2B5EF4-FFF2-40B4-BE49-F238E27FC236}">
                <a16:creationId xmlns:a16="http://schemas.microsoft.com/office/drawing/2014/main" id="{DC1D23DA-0D39-4BB9-ACFE-E4500DE9B249}"/>
              </a:ext>
            </a:extLst>
          </p:cNvPr>
          <p:cNvSpPr/>
          <p:nvPr/>
        </p:nvSpPr>
        <p:spPr>
          <a:xfrm>
            <a:off x="1373646"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3" name="Rectangle 62">
            <a:extLst>
              <a:ext uri="{FF2B5EF4-FFF2-40B4-BE49-F238E27FC236}">
                <a16:creationId xmlns:a16="http://schemas.microsoft.com/office/drawing/2014/main" id="{296045C0-6D0C-4146-9D8D-5C631808EDDC}"/>
              </a:ext>
            </a:extLst>
          </p:cNvPr>
          <p:cNvSpPr/>
          <p:nvPr/>
        </p:nvSpPr>
        <p:spPr>
          <a:xfrm>
            <a:off x="9945767"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4" name="Rectangle 63">
            <a:extLst>
              <a:ext uri="{FF2B5EF4-FFF2-40B4-BE49-F238E27FC236}">
                <a16:creationId xmlns:a16="http://schemas.microsoft.com/office/drawing/2014/main" id="{EE4B87E5-2643-42A0-8815-84CECC238EAD}"/>
              </a:ext>
            </a:extLst>
          </p:cNvPr>
          <p:cNvSpPr/>
          <p:nvPr/>
        </p:nvSpPr>
        <p:spPr>
          <a:xfrm>
            <a:off x="18526913"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5" name="Rectangle 64">
            <a:extLst>
              <a:ext uri="{FF2B5EF4-FFF2-40B4-BE49-F238E27FC236}">
                <a16:creationId xmlns:a16="http://schemas.microsoft.com/office/drawing/2014/main" id="{7891BD12-60CB-41B2-BCA9-9D642532FE20}"/>
              </a:ext>
            </a:extLst>
          </p:cNvPr>
          <p:cNvSpPr/>
          <p:nvPr/>
        </p:nvSpPr>
        <p:spPr>
          <a:xfrm>
            <a:off x="27109038"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6" name="Rectangle 65">
            <a:extLst>
              <a:ext uri="{FF2B5EF4-FFF2-40B4-BE49-F238E27FC236}">
                <a16:creationId xmlns:a16="http://schemas.microsoft.com/office/drawing/2014/main" id="{7C5CCFCF-E226-4847-9FF1-08B357F3EB87}"/>
              </a:ext>
            </a:extLst>
          </p:cNvPr>
          <p:cNvSpPr/>
          <p:nvPr/>
        </p:nvSpPr>
        <p:spPr>
          <a:xfrm>
            <a:off x="5631184" y="11601020"/>
            <a:ext cx="8052096" cy="605192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7" name="Rectangle 66">
            <a:extLst>
              <a:ext uri="{FF2B5EF4-FFF2-40B4-BE49-F238E27FC236}">
                <a16:creationId xmlns:a16="http://schemas.microsoft.com/office/drawing/2014/main" id="{BF1AC132-79F9-4283-A53A-9D3E325B4C58}"/>
              </a:ext>
            </a:extLst>
          </p:cNvPr>
          <p:cNvSpPr/>
          <p:nvPr/>
        </p:nvSpPr>
        <p:spPr>
          <a:xfrm>
            <a:off x="14209442" y="11601020"/>
            <a:ext cx="8052096" cy="605192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8" name="Rectangle 67">
            <a:extLst>
              <a:ext uri="{FF2B5EF4-FFF2-40B4-BE49-F238E27FC236}">
                <a16:creationId xmlns:a16="http://schemas.microsoft.com/office/drawing/2014/main" id="{A2A038D5-B15A-4766-BE20-29E25AB610C7}"/>
              </a:ext>
            </a:extLst>
          </p:cNvPr>
          <p:cNvSpPr/>
          <p:nvPr/>
        </p:nvSpPr>
        <p:spPr>
          <a:xfrm>
            <a:off x="22787701" y="11601020"/>
            <a:ext cx="8052096" cy="605192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21839758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8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198" name="Picture Placeholder 197">
            <a:extLst>
              <a:ext uri="{FF2B5EF4-FFF2-40B4-BE49-F238E27FC236}">
                <a16:creationId xmlns:a16="http://schemas.microsoft.com/office/drawing/2014/main" id="{F7D38083-0A55-41B5-B3AC-556DE82284FE}"/>
              </a:ext>
            </a:extLst>
          </p:cNvPr>
          <p:cNvSpPr>
            <a:spLocks noGrp="1"/>
          </p:cNvSpPr>
          <p:nvPr>
            <p:ph type="pic" sz="quarter" idx="11"/>
          </p:nvPr>
        </p:nvSpPr>
        <p:spPr/>
      </p:sp>
      <p:sp>
        <p:nvSpPr>
          <p:cNvPr id="199" name="SmartArt Placeholder 198">
            <a:extLst>
              <a:ext uri="{FF2B5EF4-FFF2-40B4-BE49-F238E27FC236}">
                <a16:creationId xmlns:a16="http://schemas.microsoft.com/office/drawing/2014/main" id="{C25D1B54-E09F-4FA7-B9CE-2D1EA4AEEB7E}"/>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770175" y="5372232"/>
            <a:ext cx="731520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770175" y="5914094"/>
            <a:ext cx="7315200" cy="750359"/>
          </a:xfrm>
        </p:spPr>
        <p:txBody>
          <a:bodyPr/>
          <a:lstStyle/>
          <a:p>
            <a:r>
              <a:rPr lang="en-US"/>
              <a:t>Optional Subtitle</a:t>
            </a:r>
            <a:endParaRPr lang="en-US" dirty="0"/>
          </a:p>
        </p:txBody>
      </p:sp>
      <p:sp>
        <p:nvSpPr>
          <p:cNvPr id="202" name="Picture Placeholder 201">
            <a:extLst>
              <a:ext uri="{FF2B5EF4-FFF2-40B4-BE49-F238E27FC236}">
                <a16:creationId xmlns:a16="http://schemas.microsoft.com/office/drawing/2014/main" id="{6F482F00-6AEF-461B-AD82-D3EBD6F3BF1A}"/>
              </a:ext>
            </a:extLst>
          </p:cNvPr>
          <p:cNvSpPr>
            <a:spLocks noGrp="1"/>
          </p:cNvSpPr>
          <p:nvPr>
            <p:ph type="pic" sz="quarter" idx="20"/>
          </p:nvPr>
        </p:nvSpPr>
        <p:spPr/>
      </p:sp>
      <p:sp>
        <p:nvSpPr>
          <p:cNvPr id="203" name="SmartArt Placeholder 202">
            <a:extLst>
              <a:ext uri="{FF2B5EF4-FFF2-40B4-BE49-F238E27FC236}">
                <a16:creationId xmlns:a16="http://schemas.microsoft.com/office/drawing/2014/main" id="{F84B0775-AC3D-49BF-A277-9C1278A21AA0}"/>
              </a:ext>
            </a:extLst>
          </p:cNvPr>
          <p:cNvSpPr>
            <a:spLocks noGrp="1"/>
          </p:cNvSpPr>
          <p:nvPr>
            <p:ph type="dgm" sz="quarter" idx="21"/>
          </p:nvPr>
        </p:nvSpPr>
        <p:spPr/>
      </p:sp>
      <p:sp>
        <p:nvSpPr>
          <p:cNvPr id="9" name="Text Placeholder 8">
            <a:extLst>
              <a:ext uri="{FF2B5EF4-FFF2-40B4-BE49-F238E27FC236}">
                <a16:creationId xmlns:a16="http://schemas.microsoft.com/office/drawing/2014/main" id="{C7EAA771-E028-4BFC-B43B-8883FCE550BD}"/>
              </a:ext>
            </a:extLst>
          </p:cNvPr>
          <p:cNvSpPr>
            <a:spLocks noGrp="1"/>
          </p:cNvSpPr>
          <p:nvPr>
            <p:ph type="body" sz="quarter" idx="22"/>
          </p:nvPr>
        </p:nvSpPr>
        <p:spPr>
          <a:xfrm>
            <a:off x="18929035" y="5372232"/>
            <a:ext cx="7315200" cy="750359"/>
          </a:xfrm>
        </p:spPr>
        <p:txBody>
          <a:bodyPr/>
          <a:lstStyle/>
          <a:p>
            <a:r>
              <a:rPr lang="en-US" dirty="0"/>
              <a:t>Image title goes here</a:t>
            </a:r>
          </a:p>
          <a:p>
            <a:endParaRPr lang="en-US" dirty="0"/>
          </a:p>
        </p:txBody>
      </p:sp>
      <p:sp>
        <p:nvSpPr>
          <p:cNvPr id="11" name="Text Placeholder 10">
            <a:extLst>
              <a:ext uri="{FF2B5EF4-FFF2-40B4-BE49-F238E27FC236}">
                <a16:creationId xmlns:a16="http://schemas.microsoft.com/office/drawing/2014/main" id="{58B701AA-CD82-4036-AF6C-FA78415B29E2}"/>
              </a:ext>
            </a:extLst>
          </p:cNvPr>
          <p:cNvSpPr>
            <a:spLocks noGrp="1"/>
          </p:cNvSpPr>
          <p:nvPr>
            <p:ph type="body" sz="quarter" idx="23"/>
          </p:nvPr>
        </p:nvSpPr>
        <p:spPr>
          <a:xfrm>
            <a:off x="18929035" y="5914094"/>
            <a:ext cx="7315200" cy="750359"/>
          </a:xfrm>
        </p:spPr>
        <p:txBody>
          <a:bodyPr/>
          <a:lstStyle/>
          <a:p>
            <a:r>
              <a:rPr lang="en-US" dirty="0"/>
              <a:t>Optional Subtitle</a:t>
            </a:r>
          </a:p>
          <a:p>
            <a:endParaRPr lang="en-US" dirty="0"/>
          </a:p>
        </p:txBody>
      </p:sp>
      <p:sp>
        <p:nvSpPr>
          <p:cNvPr id="204" name="Picture Placeholder 203">
            <a:extLst>
              <a:ext uri="{FF2B5EF4-FFF2-40B4-BE49-F238E27FC236}">
                <a16:creationId xmlns:a16="http://schemas.microsoft.com/office/drawing/2014/main" id="{6E23D6F4-5347-4A7D-B652-FEC0B1E25C02}"/>
              </a:ext>
            </a:extLst>
          </p:cNvPr>
          <p:cNvSpPr>
            <a:spLocks noGrp="1"/>
          </p:cNvSpPr>
          <p:nvPr>
            <p:ph type="pic" sz="quarter" idx="24"/>
          </p:nvPr>
        </p:nvSpPr>
        <p:spPr/>
      </p:sp>
      <p:sp>
        <p:nvSpPr>
          <p:cNvPr id="205" name="SmartArt Placeholder 204">
            <a:extLst>
              <a:ext uri="{FF2B5EF4-FFF2-40B4-BE49-F238E27FC236}">
                <a16:creationId xmlns:a16="http://schemas.microsoft.com/office/drawing/2014/main" id="{688A2C08-EF79-4D46-846D-40FDCB0607AD}"/>
              </a:ext>
            </a:extLst>
          </p:cNvPr>
          <p:cNvSpPr>
            <a:spLocks noGrp="1"/>
          </p:cNvSpPr>
          <p:nvPr>
            <p:ph type="dgm" sz="quarter" idx="25"/>
          </p:nvPr>
        </p:nvSpPr>
        <p:spPr/>
      </p:sp>
      <p:sp>
        <p:nvSpPr>
          <p:cNvPr id="206" name="Picture Placeholder 205">
            <a:extLst>
              <a:ext uri="{FF2B5EF4-FFF2-40B4-BE49-F238E27FC236}">
                <a16:creationId xmlns:a16="http://schemas.microsoft.com/office/drawing/2014/main" id="{0BBAF8DC-016A-4AE8-BEB0-65D235480750}"/>
              </a:ext>
            </a:extLst>
          </p:cNvPr>
          <p:cNvSpPr>
            <a:spLocks noGrp="1"/>
          </p:cNvSpPr>
          <p:nvPr>
            <p:ph type="pic" sz="quarter" idx="28"/>
          </p:nvPr>
        </p:nvSpPr>
        <p:spPr/>
      </p:sp>
      <p:sp>
        <p:nvSpPr>
          <p:cNvPr id="207" name="SmartArt Placeholder 206">
            <a:extLst>
              <a:ext uri="{FF2B5EF4-FFF2-40B4-BE49-F238E27FC236}">
                <a16:creationId xmlns:a16="http://schemas.microsoft.com/office/drawing/2014/main" id="{D27F2F34-E91C-4989-8B15-F3CCA2A05299}"/>
              </a:ext>
            </a:extLst>
          </p:cNvPr>
          <p:cNvSpPr>
            <a:spLocks noGrp="1"/>
          </p:cNvSpPr>
          <p:nvPr>
            <p:ph type="dgm" sz="quarter" idx="29"/>
          </p:nvPr>
        </p:nvSpPr>
        <p:spPr/>
      </p:sp>
      <p:sp>
        <p:nvSpPr>
          <p:cNvPr id="22" name="Text Placeholder 21">
            <a:extLst>
              <a:ext uri="{FF2B5EF4-FFF2-40B4-BE49-F238E27FC236}">
                <a16:creationId xmlns:a16="http://schemas.microsoft.com/office/drawing/2014/main" id="{E5924C04-0BBC-426B-AFF7-FE32D15E1B81}"/>
              </a:ext>
            </a:extLst>
          </p:cNvPr>
          <p:cNvSpPr>
            <a:spLocks noGrp="1"/>
          </p:cNvSpPr>
          <p:nvPr>
            <p:ph type="body" sz="quarter" idx="30"/>
          </p:nvPr>
        </p:nvSpPr>
        <p:spPr>
          <a:xfrm>
            <a:off x="1770175" y="11969881"/>
            <a:ext cx="7315200" cy="750359"/>
          </a:xfrm>
        </p:spPr>
        <p:txBody>
          <a:bodyPr/>
          <a:lstStyle/>
          <a:p>
            <a:r>
              <a:rPr lang="en-US" dirty="0"/>
              <a:t>Image title goes here</a:t>
            </a:r>
          </a:p>
          <a:p>
            <a:endParaRPr lang="en-US" dirty="0"/>
          </a:p>
        </p:txBody>
      </p:sp>
      <p:sp>
        <p:nvSpPr>
          <p:cNvPr id="23" name="Text Placeholder 22">
            <a:extLst>
              <a:ext uri="{FF2B5EF4-FFF2-40B4-BE49-F238E27FC236}">
                <a16:creationId xmlns:a16="http://schemas.microsoft.com/office/drawing/2014/main" id="{E0C58D28-15C2-4AB5-ABDF-8F1AAA926987}"/>
              </a:ext>
            </a:extLst>
          </p:cNvPr>
          <p:cNvSpPr>
            <a:spLocks noGrp="1"/>
          </p:cNvSpPr>
          <p:nvPr>
            <p:ph type="body" sz="quarter" idx="31"/>
          </p:nvPr>
        </p:nvSpPr>
        <p:spPr>
          <a:xfrm>
            <a:off x="1770175" y="12511743"/>
            <a:ext cx="7315200" cy="750359"/>
          </a:xfrm>
        </p:spPr>
        <p:txBody>
          <a:bodyPr/>
          <a:lstStyle/>
          <a:p>
            <a:r>
              <a:rPr lang="en-US" dirty="0"/>
              <a:t>Optional Subtitle</a:t>
            </a:r>
          </a:p>
        </p:txBody>
      </p:sp>
      <p:sp>
        <p:nvSpPr>
          <p:cNvPr id="208" name="Picture Placeholder 207">
            <a:extLst>
              <a:ext uri="{FF2B5EF4-FFF2-40B4-BE49-F238E27FC236}">
                <a16:creationId xmlns:a16="http://schemas.microsoft.com/office/drawing/2014/main" id="{00C6C129-FB01-4C4B-9BE7-3575D6E51930}"/>
              </a:ext>
            </a:extLst>
          </p:cNvPr>
          <p:cNvSpPr>
            <a:spLocks noGrp="1"/>
          </p:cNvSpPr>
          <p:nvPr>
            <p:ph type="pic" sz="quarter" idx="32"/>
          </p:nvPr>
        </p:nvSpPr>
        <p:spPr/>
      </p:sp>
      <p:sp>
        <p:nvSpPr>
          <p:cNvPr id="209" name="SmartArt Placeholder 208">
            <a:extLst>
              <a:ext uri="{FF2B5EF4-FFF2-40B4-BE49-F238E27FC236}">
                <a16:creationId xmlns:a16="http://schemas.microsoft.com/office/drawing/2014/main" id="{9033F2CC-95C5-4B16-9676-8062F4EE5FF4}"/>
              </a:ext>
            </a:extLst>
          </p:cNvPr>
          <p:cNvSpPr>
            <a:spLocks noGrp="1"/>
          </p:cNvSpPr>
          <p:nvPr>
            <p:ph type="dgm" sz="quarter" idx="33"/>
          </p:nvPr>
        </p:nvSpPr>
        <p:spPr/>
      </p:sp>
      <p:sp>
        <p:nvSpPr>
          <p:cNvPr id="26" name="Text Placeholder 25">
            <a:extLst>
              <a:ext uri="{FF2B5EF4-FFF2-40B4-BE49-F238E27FC236}">
                <a16:creationId xmlns:a16="http://schemas.microsoft.com/office/drawing/2014/main" id="{F1E22600-4650-43D3-9137-BAA6FB11D981}"/>
              </a:ext>
            </a:extLst>
          </p:cNvPr>
          <p:cNvSpPr>
            <a:spLocks noGrp="1"/>
          </p:cNvSpPr>
          <p:nvPr>
            <p:ph type="body" sz="quarter" idx="34"/>
          </p:nvPr>
        </p:nvSpPr>
        <p:spPr>
          <a:xfrm>
            <a:off x="10364100" y="11969881"/>
            <a:ext cx="7315200" cy="750359"/>
          </a:xfrm>
        </p:spPr>
        <p:txBody>
          <a:bodyPr/>
          <a:lstStyle/>
          <a:p>
            <a:r>
              <a:rPr lang="en-US" dirty="0"/>
              <a:t>Image title goes here</a:t>
            </a:r>
          </a:p>
          <a:p>
            <a:endParaRPr lang="en-US" dirty="0"/>
          </a:p>
        </p:txBody>
      </p:sp>
      <p:sp>
        <p:nvSpPr>
          <p:cNvPr id="27" name="Text Placeholder 26">
            <a:extLst>
              <a:ext uri="{FF2B5EF4-FFF2-40B4-BE49-F238E27FC236}">
                <a16:creationId xmlns:a16="http://schemas.microsoft.com/office/drawing/2014/main" id="{14CD9971-4159-4C7D-B332-50C6FBA44A97}"/>
              </a:ext>
            </a:extLst>
          </p:cNvPr>
          <p:cNvSpPr>
            <a:spLocks noGrp="1"/>
          </p:cNvSpPr>
          <p:nvPr>
            <p:ph type="body" sz="quarter" idx="35"/>
          </p:nvPr>
        </p:nvSpPr>
        <p:spPr>
          <a:xfrm>
            <a:off x="10364100" y="12511743"/>
            <a:ext cx="7315200" cy="750359"/>
          </a:xfrm>
        </p:spPr>
        <p:txBody>
          <a:bodyPr/>
          <a:lstStyle/>
          <a:p>
            <a:r>
              <a:rPr lang="en-US" dirty="0"/>
              <a:t>Optional Subtitle</a:t>
            </a:r>
          </a:p>
        </p:txBody>
      </p:sp>
      <p:sp>
        <p:nvSpPr>
          <p:cNvPr id="210" name="Picture Placeholder 209">
            <a:extLst>
              <a:ext uri="{FF2B5EF4-FFF2-40B4-BE49-F238E27FC236}">
                <a16:creationId xmlns:a16="http://schemas.microsoft.com/office/drawing/2014/main" id="{33BED70F-FB21-461E-9071-1EC959FD90AB}"/>
              </a:ext>
            </a:extLst>
          </p:cNvPr>
          <p:cNvSpPr>
            <a:spLocks noGrp="1"/>
          </p:cNvSpPr>
          <p:nvPr>
            <p:ph type="pic" sz="quarter" idx="36"/>
          </p:nvPr>
        </p:nvSpPr>
        <p:spPr/>
      </p:sp>
      <p:sp>
        <p:nvSpPr>
          <p:cNvPr id="211" name="SmartArt Placeholder 210">
            <a:extLst>
              <a:ext uri="{FF2B5EF4-FFF2-40B4-BE49-F238E27FC236}">
                <a16:creationId xmlns:a16="http://schemas.microsoft.com/office/drawing/2014/main" id="{BBC782D7-FE25-497B-8AC9-B4A28D7EB809}"/>
              </a:ext>
            </a:extLst>
          </p:cNvPr>
          <p:cNvSpPr>
            <a:spLocks noGrp="1"/>
          </p:cNvSpPr>
          <p:nvPr>
            <p:ph type="dgm" sz="quarter" idx="37"/>
          </p:nvPr>
        </p:nvSpPr>
        <p:spPr/>
      </p:sp>
      <p:sp>
        <p:nvSpPr>
          <p:cNvPr id="30" name="Text Placeholder 29">
            <a:extLst>
              <a:ext uri="{FF2B5EF4-FFF2-40B4-BE49-F238E27FC236}">
                <a16:creationId xmlns:a16="http://schemas.microsoft.com/office/drawing/2014/main" id="{DFA5C9B2-0E91-4813-B7C3-24F308B09EA7}"/>
              </a:ext>
            </a:extLst>
          </p:cNvPr>
          <p:cNvSpPr>
            <a:spLocks noGrp="1"/>
          </p:cNvSpPr>
          <p:nvPr>
            <p:ph type="body" sz="quarter" idx="38"/>
          </p:nvPr>
        </p:nvSpPr>
        <p:spPr>
          <a:xfrm>
            <a:off x="18929035" y="11969881"/>
            <a:ext cx="7315200" cy="750359"/>
          </a:xfrm>
        </p:spPr>
        <p:txBody>
          <a:bodyPr/>
          <a:lstStyle/>
          <a:p>
            <a:r>
              <a:rPr lang="en-US" dirty="0"/>
              <a:t>Image title goes here</a:t>
            </a:r>
          </a:p>
          <a:p>
            <a:endParaRPr lang="en-US" dirty="0"/>
          </a:p>
        </p:txBody>
      </p:sp>
      <p:sp>
        <p:nvSpPr>
          <p:cNvPr id="31" name="Text Placeholder 30">
            <a:extLst>
              <a:ext uri="{FF2B5EF4-FFF2-40B4-BE49-F238E27FC236}">
                <a16:creationId xmlns:a16="http://schemas.microsoft.com/office/drawing/2014/main" id="{1B181BC3-63DF-4E82-B7D6-ABBD89929426}"/>
              </a:ext>
            </a:extLst>
          </p:cNvPr>
          <p:cNvSpPr>
            <a:spLocks noGrp="1"/>
          </p:cNvSpPr>
          <p:nvPr>
            <p:ph type="body" sz="quarter" idx="39"/>
          </p:nvPr>
        </p:nvSpPr>
        <p:spPr>
          <a:xfrm>
            <a:off x="18929035" y="12511743"/>
            <a:ext cx="7315200" cy="750359"/>
          </a:xfrm>
        </p:spPr>
        <p:txBody>
          <a:bodyPr/>
          <a:lstStyle/>
          <a:p>
            <a:r>
              <a:rPr lang="en-US" dirty="0"/>
              <a:t>Optional Subtitle</a:t>
            </a:r>
          </a:p>
        </p:txBody>
      </p:sp>
      <p:sp>
        <p:nvSpPr>
          <p:cNvPr id="212" name="Picture Placeholder 211">
            <a:extLst>
              <a:ext uri="{FF2B5EF4-FFF2-40B4-BE49-F238E27FC236}">
                <a16:creationId xmlns:a16="http://schemas.microsoft.com/office/drawing/2014/main" id="{43FC7DDD-DC5A-4883-820A-455BD78ABA8A}"/>
              </a:ext>
            </a:extLst>
          </p:cNvPr>
          <p:cNvSpPr>
            <a:spLocks noGrp="1"/>
          </p:cNvSpPr>
          <p:nvPr>
            <p:ph type="pic" sz="quarter" idx="40"/>
          </p:nvPr>
        </p:nvSpPr>
        <p:spPr/>
      </p:sp>
      <p:sp>
        <p:nvSpPr>
          <p:cNvPr id="213" name="SmartArt Placeholder 212">
            <a:extLst>
              <a:ext uri="{FF2B5EF4-FFF2-40B4-BE49-F238E27FC236}">
                <a16:creationId xmlns:a16="http://schemas.microsoft.com/office/drawing/2014/main" id="{919D532E-B79C-4FB8-B95A-9185A3668774}"/>
              </a:ext>
            </a:extLst>
          </p:cNvPr>
          <p:cNvSpPr>
            <a:spLocks noGrp="1"/>
          </p:cNvSpPr>
          <p:nvPr>
            <p:ph type="dgm" sz="quarter" idx="41"/>
          </p:nvPr>
        </p:nvSpPr>
        <p:spPr/>
      </p:sp>
      <p:sp>
        <p:nvSpPr>
          <p:cNvPr id="130" name="Text Placeholder 129">
            <a:extLst>
              <a:ext uri="{FF2B5EF4-FFF2-40B4-BE49-F238E27FC236}">
                <a16:creationId xmlns:a16="http://schemas.microsoft.com/office/drawing/2014/main" id="{09217B8C-4ED6-4818-B4B6-7B5F1F5F7B24}"/>
              </a:ext>
            </a:extLst>
          </p:cNvPr>
          <p:cNvSpPr>
            <a:spLocks noGrp="1"/>
          </p:cNvSpPr>
          <p:nvPr>
            <p:ph type="body" sz="quarter" idx="42"/>
          </p:nvPr>
        </p:nvSpPr>
        <p:spPr>
          <a:xfrm>
            <a:off x="27505567" y="11969881"/>
            <a:ext cx="7315200" cy="750359"/>
          </a:xfrm>
        </p:spPr>
        <p:txBody>
          <a:bodyPr/>
          <a:lstStyle/>
          <a:p>
            <a:r>
              <a:rPr lang="en-US" dirty="0"/>
              <a:t>Image title goes here</a:t>
            </a:r>
          </a:p>
          <a:p>
            <a:endParaRPr lang="en-US" dirty="0"/>
          </a:p>
        </p:txBody>
      </p:sp>
      <p:sp>
        <p:nvSpPr>
          <p:cNvPr id="131" name="Text Placeholder 130">
            <a:extLst>
              <a:ext uri="{FF2B5EF4-FFF2-40B4-BE49-F238E27FC236}">
                <a16:creationId xmlns:a16="http://schemas.microsoft.com/office/drawing/2014/main" id="{9B91D1E4-2FEC-4DFE-AF38-451F89779DE7}"/>
              </a:ext>
            </a:extLst>
          </p:cNvPr>
          <p:cNvSpPr>
            <a:spLocks noGrp="1"/>
          </p:cNvSpPr>
          <p:nvPr>
            <p:ph type="body" sz="quarter" idx="43"/>
          </p:nvPr>
        </p:nvSpPr>
        <p:spPr>
          <a:xfrm>
            <a:off x="27505567" y="12511743"/>
            <a:ext cx="7315200" cy="750359"/>
          </a:xfrm>
        </p:spPr>
        <p:txBody>
          <a:bodyPr/>
          <a:lstStyle/>
          <a:p>
            <a:r>
              <a:rPr lang="en-US" dirty="0"/>
              <a:t>Optional Subtitle</a:t>
            </a:r>
          </a:p>
        </p:txBody>
      </p:sp>
      <p:sp>
        <p:nvSpPr>
          <p:cNvPr id="16" name="Text Placeholder 15">
            <a:extLst>
              <a:ext uri="{FF2B5EF4-FFF2-40B4-BE49-F238E27FC236}">
                <a16:creationId xmlns:a16="http://schemas.microsoft.com/office/drawing/2014/main" id="{7995F7E1-86D2-42E5-B901-170DA837F7AA}"/>
              </a:ext>
            </a:extLst>
          </p:cNvPr>
          <p:cNvSpPr>
            <a:spLocks noGrp="1"/>
          </p:cNvSpPr>
          <p:nvPr>
            <p:ph type="body" sz="quarter" idx="26"/>
          </p:nvPr>
        </p:nvSpPr>
        <p:spPr>
          <a:xfrm>
            <a:off x="27512941" y="5372232"/>
            <a:ext cx="7315200" cy="750359"/>
          </a:xfrm>
        </p:spPr>
        <p:txBody>
          <a:bodyPr/>
          <a:lstStyle/>
          <a:p>
            <a:r>
              <a:rPr lang="en-US" dirty="0"/>
              <a:t>Image title goes here</a:t>
            </a:r>
          </a:p>
          <a:p>
            <a:endParaRPr lang="en-US" dirty="0"/>
          </a:p>
        </p:txBody>
      </p:sp>
      <p:sp>
        <p:nvSpPr>
          <p:cNvPr id="17" name="Text Placeholder 16">
            <a:extLst>
              <a:ext uri="{FF2B5EF4-FFF2-40B4-BE49-F238E27FC236}">
                <a16:creationId xmlns:a16="http://schemas.microsoft.com/office/drawing/2014/main" id="{C722DAF7-DC12-4A62-8B2E-44C059E0BDA3}"/>
              </a:ext>
            </a:extLst>
          </p:cNvPr>
          <p:cNvSpPr>
            <a:spLocks noGrp="1"/>
          </p:cNvSpPr>
          <p:nvPr>
            <p:ph type="body" sz="quarter" idx="27"/>
          </p:nvPr>
        </p:nvSpPr>
        <p:spPr>
          <a:xfrm>
            <a:off x="27512941" y="5914094"/>
            <a:ext cx="7315200" cy="750359"/>
          </a:xfrm>
        </p:spPr>
        <p:txBody>
          <a:bodyPr/>
          <a:lstStyle/>
          <a:p>
            <a:r>
              <a:rPr lang="en-US" dirty="0"/>
              <a:t>Optional Subtitle</a:t>
            </a:r>
          </a:p>
        </p:txBody>
      </p:sp>
      <p:sp>
        <p:nvSpPr>
          <p:cNvPr id="200" name="Picture Placeholder 199">
            <a:extLst>
              <a:ext uri="{FF2B5EF4-FFF2-40B4-BE49-F238E27FC236}">
                <a16:creationId xmlns:a16="http://schemas.microsoft.com/office/drawing/2014/main" id="{9C1F3EEE-592B-4F67-AF91-31AA8A4253A4}"/>
              </a:ext>
            </a:extLst>
          </p:cNvPr>
          <p:cNvSpPr>
            <a:spLocks noGrp="1"/>
          </p:cNvSpPr>
          <p:nvPr>
            <p:ph type="pic" sz="quarter" idx="16"/>
          </p:nvPr>
        </p:nvSpPr>
        <p:spPr/>
      </p:sp>
      <p:sp>
        <p:nvSpPr>
          <p:cNvPr id="201" name="SmartArt Placeholder 200">
            <a:extLst>
              <a:ext uri="{FF2B5EF4-FFF2-40B4-BE49-F238E27FC236}">
                <a16:creationId xmlns:a16="http://schemas.microsoft.com/office/drawing/2014/main" id="{7985B7EB-5C40-47EB-9A63-F05EB636A1FE}"/>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0340247" y="5372232"/>
            <a:ext cx="731520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0340247" y="5914094"/>
            <a:ext cx="7315200" cy="750359"/>
          </a:xfrm>
        </p:spPr>
        <p:txBody>
          <a:bodyPr/>
          <a:lstStyle/>
          <a:p>
            <a:r>
              <a:rPr lang="en-US" dirty="0"/>
              <a:t>Optional Subtitle</a:t>
            </a:r>
          </a:p>
        </p:txBody>
      </p:sp>
      <p:sp>
        <p:nvSpPr>
          <p:cNvPr id="82" name="Rectangle 81">
            <a:extLst>
              <a:ext uri="{FF2B5EF4-FFF2-40B4-BE49-F238E27FC236}">
                <a16:creationId xmlns:a16="http://schemas.microsoft.com/office/drawing/2014/main" id="{A7CAA266-D249-4EA3-B1DF-4D53F7EB7370}"/>
              </a:ext>
            </a:extLst>
          </p:cNvPr>
          <p:cNvSpPr/>
          <p:nvPr/>
        </p:nvSpPr>
        <p:spPr>
          <a:xfrm>
            <a:off x="1373646" y="11595471"/>
            <a:ext cx="8052096" cy="6066527"/>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3" name="Rectangle 82">
            <a:extLst>
              <a:ext uri="{FF2B5EF4-FFF2-40B4-BE49-F238E27FC236}">
                <a16:creationId xmlns:a16="http://schemas.microsoft.com/office/drawing/2014/main" id="{3D2E583F-5239-4B64-85AB-CE44AACE2DF8}"/>
              </a:ext>
            </a:extLst>
          </p:cNvPr>
          <p:cNvSpPr/>
          <p:nvPr/>
        </p:nvSpPr>
        <p:spPr>
          <a:xfrm>
            <a:off x="9945768" y="11595471"/>
            <a:ext cx="8052096" cy="6066527"/>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4" name="Rectangle 83">
            <a:extLst>
              <a:ext uri="{FF2B5EF4-FFF2-40B4-BE49-F238E27FC236}">
                <a16:creationId xmlns:a16="http://schemas.microsoft.com/office/drawing/2014/main" id="{5A38199B-5DCD-4E2A-9A45-9B59270447C6}"/>
              </a:ext>
            </a:extLst>
          </p:cNvPr>
          <p:cNvSpPr/>
          <p:nvPr/>
        </p:nvSpPr>
        <p:spPr>
          <a:xfrm>
            <a:off x="18526913" y="11595471"/>
            <a:ext cx="8052096" cy="6066527"/>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5" name="Rectangle 84">
            <a:extLst>
              <a:ext uri="{FF2B5EF4-FFF2-40B4-BE49-F238E27FC236}">
                <a16:creationId xmlns:a16="http://schemas.microsoft.com/office/drawing/2014/main" id="{1A1DD367-363A-4BCD-ADEC-1B7960239A0D}"/>
              </a:ext>
            </a:extLst>
          </p:cNvPr>
          <p:cNvSpPr/>
          <p:nvPr/>
        </p:nvSpPr>
        <p:spPr>
          <a:xfrm>
            <a:off x="27109038" y="11595471"/>
            <a:ext cx="8044674" cy="6066527"/>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15" name="Rectangle 114">
            <a:extLst>
              <a:ext uri="{FF2B5EF4-FFF2-40B4-BE49-F238E27FC236}">
                <a16:creationId xmlns:a16="http://schemas.microsoft.com/office/drawing/2014/main" id="{B0F9FF4D-F012-4846-A319-960BE1AA7D34}"/>
              </a:ext>
            </a:extLst>
          </p:cNvPr>
          <p:cNvSpPr/>
          <p:nvPr/>
        </p:nvSpPr>
        <p:spPr>
          <a:xfrm>
            <a:off x="1373646"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16" name="Rectangle 115">
            <a:extLst>
              <a:ext uri="{FF2B5EF4-FFF2-40B4-BE49-F238E27FC236}">
                <a16:creationId xmlns:a16="http://schemas.microsoft.com/office/drawing/2014/main" id="{AC69E7F5-E63B-4CE5-8CBE-AAFF18106705}"/>
              </a:ext>
            </a:extLst>
          </p:cNvPr>
          <p:cNvSpPr/>
          <p:nvPr/>
        </p:nvSpPr>
        <p:spPr>
          <a:xfrm>
            <a:off x="9945767"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17" name="Rectangle 116">
            <a:extLst>
              <a:ext uri="{FF2B5EF4-FFF2-40B4-BE49-F238E27FC236}">
                <a16:creationId xmlns:a16="http://schemas.microsoft.com/office/drawing/2014/main" id="{3CD79341-D64A-4360-8924-9D6F0299A5AF}"/>
              </a:ext>
            </a:extLst>
          </p:cNvPr>
          <p:cNvSpPr/>
          <p:nvPr/>
        </p:nvSpPr>
        <p:spPr>
          <a:xfrm>
            <a:off x="18526913"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18" name="Rectangle 117">
            <a:extLst>
              <a:ext uri="{FF2B5EF4-FFF2-40B4-BE49-F238E27FC236}">
                <a16:creationId xmlns:a16="http://schemas.microsoft.com/office/drawing/2014/main" id="{FF4C5D92-0084-4F90-A4BB-44ABD8B6B277}"/>
              </a:ext>
            </a:extLst>
          </p:cNvPr>
          <p:cNvSpPr/>
          <p:nvPr/>
        </p:nvSpPr>
        <p:spPr>
          <a:xfrm>
            <a:off x="27109038"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3458614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9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761" name="Picture Placeholder 760">
            <a:extLst>
              <a:ext uri="{FF2B5EF4-FFF2-40B4-BE49-F238E27FC236}">
                <a16:creationId xmlns:a16="http://schemas.microsoft.com/office/drawing/2014/main" id="{19403B3C-1F4E-47C3-9A27-B25B68A6C9E8}"/>
              </a:ext>
            </a:extLst>
          </p:cNvPr>
          <p:cNvSpPr>
            <a:spLocks noGrp="1"/>
          </p:cNvSpPr>
          <p:nvPr>
            <p:ph type="pic" sz="quarter" idx="11"/>
          </p:nvPr>
        </p:nvSpPr>
        <p:spPr/>
      </p:sp>
      <p:sp>
        <p:nvSpPr>
          <p:cNvPr id="762" name="SmartArt Placeholder 761">
            <a:extLst>
              <a:ext uri="{FF2B5EF4-FFF2-40B4-BE49-F238E27FC236}">
                <a16:creationId xmlns:a16="http://schemas.microsoft.com/office/drawing/2014/main" id="{96C34405-B9FB-44D8-9E12-AB48F4CFF6D6}"/>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827366" y="5372232"/>
            <a:ext cx="566928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827366" y="5819501"/>
            <a:ext cx="5669280" cy="750359"/>
          </a:xfrm>
        </p:spPr>
        <p:txBody>
          <a:bodyPr/>
          <a:lstStyle/>
          <a:p>
            <a:r>
              <a:rPr lang="en-US" dirty="0"/>
              <a:t>Optional Subtitle</a:t>
            </a:r>
          </a:p>
        </p:txBody>
      </p:sp>
      <p:sp>
        <p:nvSpPr>
          <p:cNvPr id="763" name="Picture Placeholder 762">
            <a:extLst>
              <a:ext uri="{FF2B5EF4-FFF2-40B4-BE49-F238E27FC236}">
                <a16:creationId xmlns:a16="http://schemas.microsoft.com/office/drawing/2014/main" id="{99A0825F-5927-4A3F-AFAE-7B693AEEA978}"/>
              </a:ext>
            </a:extLst>
          </p:cNvPr>
          <p:cNvSpPr>
            <a:spLocks noGrp="1"/>
          </p:cNvSpPr>
          <p:nvPr>
            <p:ph type="pic" sz="quarter" idx="36"/>
          </p:nvPr>
        </p:nvSpPr>
        <p:spPr/>
      </p:sp>
      <p:sp>
        <p:nvSpPr>
          <p:cNvPr id="764" name="SmartArt Placeholder 763">
            <a:extLst>
              <a:ext uri="{FF2B5EF4-FFF2-40B4-BE49-F238E27FC236}">
                <a16:creationId xmlns:a16="http://schemas.microsoft.com/office/drawing/2014/main" id="{D859E729-C4E8-4806-8C89-C4687B3226D5}"/>
              </a:ext>
            </a:extLst>
          </p:cNvPr>
          <p:cNvSpPr>
            <a:spLocks noGrp="1"/>
          </p:cNvSpPr>
          <p:nvPr>
            <p:ph type="dgm" sz="quarter" idx="3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38"/>
          </p:nvPr>
        </p:nvSpPr>
        <p:spPr>
          <a:xfrm>
            <a:off x="29209470" y="5372232"/>
            <a:ext cx="566928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39"/>
          </p:nvPr>
        </p:nvSpPr>
        <p:spPr>
          <a:xfrm>
            <a:off x="29209470" y="5819501"/>
            <a:ext cx="5669280" cy="750359"/>
          </a:xfrm>
        </p:spPr>
        <p:txBody>
          <a:bodyPr/>
          <a:lstStyle/>
          <a:p>
            <a:r>
              <a:rPr lang="en-US" dirty="0"/>
              <a:t>Optional Subtitle</a:t>
            </a:r>
          </a:p>
        </p:txBody>
      </p:sp>
      <p:sp>
        <p:nvSpPr>
          <p:cNvPr id="765" name="Picture Placeholder 764">
            <a:extLst>
              <a:ext uri="{FF2B5EF4-FFF2-40B4-BE49-F238E27FC236}">
                <a16:creationId xmlns:a16="http://schemas.microsoft.com/office/drawing/2014/main" id="{9C18AC45-941B-4E1C-8D39-423CD524A6F5}"/>
              </a:ext>
            </a:extLst>
          </p:cNvPr>
          <p:cNvSpPr>
            <a:spLocks noGrp="1"/>
          </p:cNvSpPr>
          <p:nvPr>
            <p:ph type="pic" sz="quarter" idx="40"/>
          </p:nvPr>
        </p:nvSpPr>
        <p:spPr/>
      </p:sp>
      <p:sp>
        <p:nvSpPr>
          <p:cNvPr id="766" name="SmartArt Placeholder 765">
            <a:extLst>
              <a:ext uri="{FF2B5EF4-FFF2-40B4-BE49-F238E27FC236}">
                <a16:creationId xmlns:a16="http://schemas.microsoft.com/office/drawing/2014/main" id="{E1913105-A6CB-4AED-9D31-663A66C0DFB5}"/>
              </a:ext>
            </a:extLst>
          </p:cNvPr>
          <p:cNvSpPr>
            <a:spLocks noGrp="1"/>
          </p:cNvSpPr>
          <p:nvPr>
            <p:ph type="dgm" sz="quarter" idx="41"/>
          </p:nvPr>
        </p:nvSpPr>
        <p:spPr/>
      </p:sp>
      <p:sp>
        <p:nvSpPr>
          <p:cNvPr id="152" name="Text Placeholder 151">
            <a:extLst>
              <a:ext uri="{FF2B5EF4-FFF2-40B4-BE49-F238E27FC236}">
                <a16:creationId xmlns:a16="http://schemas.microsoft.com/office/drawing/2014/main" id="{27671504-9C30-4ADF-9C5B-87CA1A3F54C2}"/>
              </a:ext>
            </a:extLst>
          </p:cNvPr>
          <p:cNvSpPr>
            <a:spLocks noGrp="1"/>
          </p:cNvSpPr>
          <p:nvPr>
            <p:ph type="body" sz="quarter" idx="42"/>
          </p:nvPr>
        </p:nvSpPr>
        <p:spPr>
          <a:xfrm>
            <a:off x="15515006" y="5372232"/>
            <a:ext cx="5669280" cy="750359"/>
          </a:xfrm>
        </p:spPr>
        <p:txBody>
          <a:bodyPr/>
          <a:lstStyle/>
          <a:p>
            <a:r>
              <a:rPr lang="en-US" dirty="0"/>
              <a:t>Image title goes here</a:t>
            </a:r>
          </a:p>
          <a:p>
            <a:endParaRPr lang="en-US" dirty="0"/>
          </a:p>
        </p:txBody>
      </p:sp>
      <p:sp>
        <p:nvSpPr>
          <p:cNvPr id="153" name="Text Placeholder 152">
            <a:extLst>
              <a:ext uri="{FF2B5EF4-FFF2-40B4-BE49-F238E27FC236}">
                <a16:creationId xmlns:a16="http://schemas.microsoft.com/office/drawing/2014/main" id="{CFA865EF-365A-4C8D-8A7B-56FFAECEE2FF}"/>
              </a:ext>
            </a:extLst>
          </p:cNvPr>
          <p:cNvSpPr>
            <a:spLocks noGrp="1"/>
          </p:cNvSpPr>
          <p:nvPr>
            <p:ph type="body" sz="quarter" idx="43"/>
          </p:nvPr>
        </p:nvSpPr>
        <p:spPr>
          <a:xfrm>
            <a:off x="15515006" y="5819501"/>
            <a:ext cx="5669280" cy="750359"/>
          </a:xfrm>
        </p:spPr>
        <p:txBody>
          <a:bodyPr/>
          <a:lstStyle/>
          <a:p>
            <a:r>
              <a:rPr lang="en-US" dirty="0"/>
              <a:t>Optional Subtitle</a:t>
            </a:r>
          </a:p>
          <a:p>
            <a:endParaRPr lang="en-US" dirty="0"/>
          </a:p>
        </p:txBody>
      </p:sp>
      <p:sp>
        <p:nvSpPr>
          <p:cNvPr id="767" name="Picture Placeholder 766">
            <a:extLst>
              <a:ext uri="{FF2B5EF4-FFF2-40B4-BE49-F238E27FC236}">
                <a16:creationId xmlns:a16="http://schemas.microsoft.com/office/drawing/2014/main" id="{D132F904-2AAD-41DF-A772-63CE28268A33}"/>
              </a:ext>
            </a:extLst>
          </p:cNvPr>
          <p:cNvSpPr>
            <a:spLocks noGrp="1"/>
          </p:cNvSpPr>
          <p:nvPr>
            <p:ph type="pic" sz="quarter" idx="44"/>
          </p:nvPr>
        </p:nvSpPr>
        <p:spPr/>
      </p:sp>
      <p:sp>
        <p:nvSpPr>
          <p:cNvPr id="768" name="SmartArt Placeholder 767">
            <a:extLst>
              <a:ext uri="{FF2B5EF4-FFF2-40B4-BE49-F238E27FC236}">
                <a16:creationId xmlns:a16="http://schemas.microsoft.com/office/drawing/2014/main" id="{7B049C10-D8B7-4BB9-811C-1C47E2131030}"/>
              </a:ext>
            </a:extLst>
          </p:cNvPr>
          <p:cNvSpPr>
            <a:spLocks noGrp="1"/>
          </p:cNvSpPr>
          <p:nvPr>
            <p:ph type="dgm" sz="quarter" idx="45"/>
          </p:nvPr>
        </p:nvSpPr>
        <p:spPr/>
      </p:sp>
      <p:sp>
        <p:nvSpPr>
          <p:cNvPr id="156" name="Text Placeholder 155">
            <a:extLst>
              <a:ext uri="{FF2B5EF4-FFF2-40B4-BE49-F238E27FC236}">
                <a16:creationId xmlns:a16="http://schemas.microsoft.com/office/drawing/2014/main" id="{DFB45D6C-D95E-4562-9087-4819D06B01D0}"/>
              </a:ext>
            </a:extLst>
          </p:cNvPr>
          <p:cNvSpPr>
            <a:spLocks noGrp="1"/>
          </p:cNvSpPr>
          <p:nvPr>
            <p:ph type="body" sz="quarter" idx="46"/>
          </p:nvPr>
        </p:nvSpPr>
        <p:spPr>
          <a:xfrm>
            <a:off x="8686030" y="5372232"/>
            <a:ext cx="5669280" cy="750359"/>
          </a:xfrm>
        </p:spPr>
        <p:txBody>
          <a:bodyPr/>
          <a:lstStyle/>
          <a:p>
            <a:r>
              <a:rPr lang="en-US" dirty="0"/>
              <a:t>Image title goes here</a:t>
            </a:r>
          </a:p>
          <a:p>
            <a:endParaRPr lang="en-US" dirty="0"/>
          </a:p>
        </p:txBody>
      </p:sp>
      <p:sp>
        <p:nvSpPr>
          <p:cNvPr id="157" name="Text Placeholder 156">
            <a:extLst>
              <a:ext uri="{FF2B5EF4-FFF2-40B4-BE49-F238E27FC236}">
                <a16:creationId xmlns:a16="http://schemas.microsoft.com/office/drawing/2014/main" id="{071E6FA3-11B2-424F-9122-6BA5D5BDA486}"/>
              </a:ext>
            </a:extLst>
          </p:cNvPr>
          <p:cNvSpPr>
            <a:spLocks noGrp="1"/>
          </p:cNvSpPr>
          <p:nvPr>
            <p:ph type="body" sz="quarter" idx="47"/>
          </p:nvPr>
        </p:nvSpPr>
        <p:spPr>
          <a:xfrm>
            <a:off x="8686030" y="5819501"/>
            <a:ext cx="5669280" cy="750359"/>
          </a:xfrm>
        </p:spPr>
        <p:txBody>
          <a:bodyPr/>
          <a:lstStyle/>
          <a:p>
            <a:r>
              <a:rPr lang="en-US" dirty="0"/>
              <a:t>Optional Subtitle</a:t>
            </a:r>
          </a:p>
          <a:p>
            <a:endParaRPr lang="en-US" dirty="0"/>
          </a:p>
        </p:txBody>
      </p:sp>
      <p:sp>
        <p:nvSpPr>
          <p:cNvPr id="769" name="Picture Placeholder 768">
            <a:extLst>
              <a:ext uri="{FF2B5EF4-FFF2-40B4-BE49-F238E27FC236}">
                <a16:creationId xmlns:a16="http://schemas.microsoft.com/office/drawing/2014/main" id="{31B13FEF-D9EC-4D8A-8DF3-829E2AA37C22}"/>
              </a:ext>
            </a:extLst>
          </p:cNvPr>
          <p:cNvSpPr>
            <a:spLocks noGrp="1"/>
          </p:cNvSpPr>
          <p:nvPr>
            <p:ph type="pic" sz="quarter" idx="48"/>
          </p:nvPr>
        </p:nvSpPr>
        <p:spPr/>
      </p:sp>
      <p:sp>
        <p:nvSpPr>
          <p:cNvPr id="770" name="SmartArt Placeholder 769">
            <a:extLst>
              <a:ext uri="{FF2B5EF4-FFF2-40B4-BE49-F238E27FC236}">
                <a16:creationId xmlns:a16="http://schemas.microsoft.com/office/drawing/2014/main" id="{F6BD5C93-1259-4502-A871-B34696A2FC6F}"/>
              </a:ext>
            </a:extLst>
          </p:cNvPr>
          <p:cNvSpPr>
            <a:spLocks noGrp="1"/>
          </p:cNvSpPr>
          <p:nvPr>
            <p:ph type="dgm" sz="quarter" idx="49"/>
          </p:nvPr>
        </p:nvSpPr>
        <p:spPr/>
      </p:sp>
      <p:sp>
        <p:nvSpPr>
          <p:cNvPr id="160" name="Text Placeholder 159">
            <a:extLst>
              <a:ext uri="{FF2B5EF4-FFF2-40B4-BE49-F238E27FC236}">
                <a16:creationId xmlns:a16="http://schemas.microsoft.com/office/drawing/2014/main" id="{A56FA90D-7059-4D24-A410-8D4595486A57}"/>
              </a:ext>
            </a:extLst>
          </p:cNvPr>
          <p:cNvSpPr>
            <a:spLocks noGrp="1"/>
          </p:cNvSpPr>
          <p:nvPr>
            <p:ph type="body" sz="quarter" idx="50"/>
          </p:nvPr>
        </p:nvSpPr>
        <p:spPr>
          <a:xfrm>
            <a:off x="22343982" y="5372232"/>
            <a:ext cx="5669280" cy="750359"/>
          </a:xfrm>
        </p:spPr>
        <p:txBody>
          <a:bodyPr/>
          <a:lstStyle/>
          <a:p>
            <a:r>
              <a:rPr lang="en-US" dirty="0"/>
              <a:t>Image title goes here</a:t>
            </a:r>
          </a:p>
          <a:p>
            <a:endParaRPr lang="en-US" dirty="0"/>
          </a:p>
        </p:txBody>
      </p:sp>
      <p:sp>
        <p:nvSpPr>
          <p:cNvPr id="161" name="Text Placeholder 160">
            <a:extLst>
              <a:ext uri="{FF2B5EF4-FFF2-40B4-BE49-F238E27FC236}">
                <a16:creationId xmlns:a16="http://schemas.microsoft.com/office/drawing/2014/main" id="{B9A2B87F-095A-43DD-8B19-AC5E00C9EDF5}"/>
              </a:ext>
            </a:extLst>
          </p:cNvPr>
          <p:cNvSpPr>
            <a:spLocks noGrp="1"/>
          </p:cNvSpPr>
          <p:nvPr>
            <p:ph type="body" sz="quarter" idx="51"/>
          </p:nvPr>
        </p:nvSpPr>
        <p:spPr>
          <a:xfrm>
            <a:off x="22343982" y="5819501"/>
            <a:ext cx="5669280" cy="750359"/>
          </a:xfrm>
        </p:spPr>
        <p:txBody>
          <a:bodyPr/>
          <a:lstStyle/>
          <a:p>
            <a:r>
              <a:rPr lang="en-US" dirty="0"/>
              <a:t>Optional Subtitle</a:t>
            </a:r>
          </a:p>
          <a:p>
            <a:endParaRPr lang="en-US" dirty="0"/>
          </a:p>
        </p:txBody>
      </p:sp>
      <p:sp>
        <p:nvSpPr>
          <p:cNvPr id="771" name="Picture Placeholder 770">
            <a:extLst>
              <a:ext uri="{FF2B5EF4-FFF2-40B4-BE49-F238E27FC236}">
                <a16:creationId xmlns:a16="http://schemas.microsoft.com/office/drawing/2014/main" id="{3F698C5E-4788-4660-8CA3-9A97311B3C92}"/>
              </a:ext>
            </a:extLst>
          </p:cNvPr>
          <p:cNvSpPr>
            <a:spLocks noGrp="1"/>
          </p:cNvSpPr>
          <p:nvPr>
            <p:ph type="pic" sz="quarter" idx="52"/>
          </p:nvPr>
        </p:nvSpPr>
        <p:spPr/>
      </p:sp>
      <p:sp>
        <p:nvSpPr>
          <p:cNvPr id="772" name="SmartArt Placeholder 771">
            <a:extLst>
              <a:ext uri="{FF2B5EF4-FFF2-40B4-BE49-F238E27FC236}">
                <a16:creationId xmlns:a16="http://schemas.microsoft.com/office/drawing/2014/main" id="{437D306F-BEAF-4CD3-8AAE-0A7EBB5159CD}"/>
              </a:ext>
            </a:extLst>
          </p:cNvPr>
          <p:cNvSpPr>
            <a:spLocks noGrp="1"/>
          </p:cNvSpPr>
          <p:nvPr>
            <p:ph type="dgm" sz="quarter" idx="53"/>
          </p:nvPr>
        </p:nvSpPr>
        <p:spPr/>
      </p:sp>
      <p:sp>
        <p:nvSpPr>
          <p:cNvPr id="164" name="Text Placeholder 163">
            <a:extLst>
              <a:ext uri="{FF2B5EF4-FFF2-40B4-BE49-F238E27FC236}">
                <a16:creationId xmlns:a16="http://schemas.microsoft.com/office/drawing/2014/main" id="{D8E92ADA-8B4C-4643-9DC7-4D4683F45318}"/>
              </a:ext>
            </a:extLst>
          </p:cNvPr>
          <p:cNvSpPr>
            <a:spLocks noGrp="1"/>
          </p:cNvSpPr>
          <p:nvPr>
            <p:ph type="body" sz="quarter" idx="54"/>
          </p:nvPr>
        </p:nvSpPr>
        <p:spPr>
          <a:xfrm>
            <a:off x="5205441" y="11969094"/>
            <a:ext cx="5669280" cy="750359"/>
          </a:xfrm>
        </p:spPr>
        <p:txBody>
          <a:bodyPr/>
          <a:lstStyle/>
          <a:p>
            <a:r>
              <a:rPr lang="en-US" dirty="0"/>
              <a:t>Image title goes here</a:t>
            </a:r>
          </a:p>
          <a:p>
            <a:endParaRPr lang="en-US" dirty="0"/>
          </a:p>
        </p:txBody>
      </p:sp>
      <p:sp>
        <p:nvSpPr>
          <p:cNvPr id="165" name="Text Placeholder 164">
            <a:extLst>
              <a:ext uri="{FF2B5EF4-FFF2-40B4-BE49-F238E27FC236}">
                <a16:creationId xmlns:a16="http://schemas.microsoft.com/office/drawing/2014/main" id="{7B573084-7971-4F6A-B23C-EBC7C09B3BEC}"/>
              </a:ext>
            </a:extLst>
          </p:cNvPr>
          <p:cNvSpPr>
            <a:spLocks noGrp="1"/>
          </p:cNvSpPr>
          <p:nvPr>
            <p:ph type="body" sz="quarter" idx="55"/>
          </p:nvPr>
        </p:nvSpPr>
        <p:spPr>
          <a:xfrm>
            <a:off x="5205441" y="12447894"/>
            <a:ext cx="5669280" cy="750359"/>
          </a:xfrm>
        </p:spPr>
        <p:txBody>
          <a:bodyPr/>
          <a:lstStyle/>
          <a:p>
            <a:r>
              <a:rPr lang="en-US" dirty="0"/>
              <a:t>Optional Subtitle</a:t>
            </a:r>
          </a:p>
          <a:p>
            <a:endParaRPr lang="en-US" dirty="0"/>
          </a:p>
        </p:txBody>
      </p:sp>
      <p:sp>
        <p:nvSpPr>
          <p:cNvPr id="773" name="Picture Placeholder 772">
            <a:extLst>
              <a:ext uri="{FF2B5EF4-FFF2-40B4-BE49-F238E27FC236}">
                <a16:creationId xmlns:a16="http://schemas.microsoft.com/office/drawing/2014/main" id="{FE2CCE36-1833-4CEF-BB74-FAD8F1F32BC8}"/>
              </a:ext>
            </a:extLst>
          </p:cNvPr>
          <p:cNvSpPr>
            <a:spLocks noGrp="1"/>
          </p:cNvSpPr>
          <p:nvPr>
            <p:ph type="pic" sz="quarter" idx="72"/>
          </p:nvPr>
        </p:nvSpPr>
        <p:spPr/>
      </p:sp>
      <p:sp>
        <p:nvSpPr>
          <p:cNvPr id="774" name="SmartArt Placeholder 773">
            <a:extLst>
              <a:ext uri="{FF2B5EF4-FFF2-40B4-BE49-F238E27FC236}">
                <a16:creationId xmlns:a16="http://schemas.microsoft.com/office/drawing/2014/main" id="{10F1DEC9-3791-4890-9192-922A6A4C5EDD}"/>
              </a:ext>
            </a:extLst>
          </p:cNvPr>
          <p:cNvSpPr>
            <a:spLocks noGrp="1"/>
          </p:cNvSpPr>
          <p:nvPr>
            <p:ph type="dgm" sz="quarter" idx="73"/>
          </p:nvPr>
        </p:nvSpPr>
        <p:spPr/>
      </p:sp>
      <p:sp>
        <p:nvSpPr>
          <p:cNvPr id="168" name="Text Placeholder 167">
            <a:extLst>
              <a:ext uri="{FF2B5EF4-FFF2-40B4-BE49-F238E27FC236}">
                <a16:creationId xmlns:a16="http://schemas.microsoft.com/office/drawing/2014/main" id="{257EC32D-D4AA-4646-9462-083261EBD0DF}"/>
              </a:ext>
            </a:extLst>
          </p:cNvPr>
          <p:cNvSpPr>
            <a:spLocks noGrp="1"/>
          </p:cNvSpPr>
          <p:nvPr>
            <p:ph type="body" sz="quarter" idx="74"/>
          </p:nvPr>
        </p:nvSpPr>
        <p:spPr>
          <a:xfrm>
            <a:off x="18952032" y="11969094"/>
            <a:ext cx="5669280" cy="750359"/>
          </a:xfrm>
        </p:spPr>
        <p:txBody>
          <a:bodyPr/>
          <a:lstStyle/>
          <a:p>
            <a:r>
              <a:rPr lang="en-US" dirty="0"/>
              <a:t>Image title goes here</a:t>
            </a:r>
          </a:p>
          <a:p>
            <a:endParaRPr lang="en-US" dirty="0"/>
          </a:p>
        </p:txBody>
      </p:sp>
      <p:sp>
        <p:nvSpPr>
          <p:cNvPr id="169" name="Text Placeholder 168">
            <a:extLst>
              <a:ext uri="{FF2B5EF4-FFF2-40B4-BE49-F238E27FC236}">
                <a16:creationId xmlns:a16="http://schemas.microsoft.com/office/drawing/2014/main" id="{E6485011-0171-47C9-9AE9-9C5D11768C54}"/>
              </a:ext>
            </a:extLst>
          </p:cNvPr>
          <p:cNvSpPr>
            <a:spLocks noGrp="1"/>
          </p:cNvSpPr>
          <p:nvPr>
            <p:ph type="body" sz="quarter" idx="75"/>
          </p:nvPr>
        </p:nvSpPr>
        <p:spPr>
          <a:xfrm>
            <a:off x="18952032" y="12447894"/>
            <a:ext cx="5669280" cy="750359"/>
          </a:xfrm>
        </p:spPr>
        <p:txBody>
          <a:bodyPr/>
          <a:lstStyle/>
          <a:p>
            <a:r>
              <a:rPr lang="en-US" dirty="0"/>
              <a:t>Optional Subtitle</a:t>
            </a:r>
          </a:p>
          <a:p>
            <a:endParaRPr lang="en-US" dirty="0"/>
          </a:p>
        </p:txBody>
      </p:sp>
      <p:sp>
        <p:nvSpPr>
          <p:cNvPr id="775" name="Picture Placeholder 774">
            <a:extLst>
              <a:ext uri="{FF2B5EF4-FFF2-40B4-BE49-F238E27FC236}">
                <a16:creationId xmlns:a16="http://schemas.microsoft.com/office/drawing/2014/main" id="{4FE9E6DE-9B51-4F2D-92CA-2F69BFFC570B}"/>
              </a:ext>
            </a:extLst>
          </p:cNvPr>
          <p:cNvSpPr>
            <a:spLocks noGrp="1"/>
          </p:cNvSpPr>
          <p:nvPr>
            <p:ph type="pic" sz="quarter" idx="76"/>
          </p:nvPr>
        </p:nvSpPr>
        <p:spPr/>
      </p:sp>
      <p:sp>
        <p:nvSpPr>
          <p:cNvPr id="776" name="SmartArt Placeholder 775">
            <a:extLst>
              <a:ext uri="{FF2B5EF4-FFF2-40B4-BE49-F238E27FC236}">
                <a16:creationId xmlns:a16="http://schemas.microsoft.com/office/drawing/2014/main" id="{4B68368B-23E9-43B8-8739-6BE6A736362F}"/>
              </a:ext>
            </a:extLst>
          </p:cNvPr>
          <p:cNvSpPr>
            <a:spLocks noGrp="1"/>
          </p:cNvSpPr>
          <p:nvPr>
            <p:ph type="dgm" sz="quarter" idx="77"/>
          </p:nvPr>
        </p:nvSpPr>
        <p:spPr/>
      </p:sp>
      <p:sp>
        <p:nvSpPr>
          <p:cNvPr id="172" name="Text Placeholder 171">
            <a:extLst>
              <a:ext uri="{FF2B5EF4-FFF2-40B4-BE49-F238E27FC236}">
                <a16:creationId xmlns:a16="http://schemas.microsoft.com/office/drawing/2014/main" id="{F56AE1F4-0304-4668-8E21-BD161665DC88}"/>
              </a:ext>
            </a:extLst>
          </p:cNvPr>
          <p:cNvSpPr>
            <a:spLocks noGrp="1"/>
          </p:cNvSpPr>
          <p:nvPr>
            <p:ph type="body" sz="quarter" idx="78"/>
          </p:nvPr>
        </p:nvSpPr>
        <p:spPr>
          <a:xfrm>
            <a:off x="12082344" y="11969094"/>
            <a:ext cx="5669280" cy="750359"/>
          </a:xfrm>
        </p:spPr>
        <p:txBody>
          <a:bodyPr/>
          <a:lstStyle/>
          <a:p>
            <a:r>
              <a:rPr lang="en-US" dirty="0"/>
              <a:t>Image title goes here</a:t>
            </a:r>
          </a:p>
          <a:p>
            <a:endParaRPr lang="en-US" dirty="0"/>
          </a:p>
        </p:txBody>
      </p:sp>
      <p:sp>
        <p:nvSpPr>
          <p:cNvPr id="173" name="Text Placeholder 172">
            <a:extLst>
              <a:ext uri="{FF2B5EF4-FFF2-40B4-BE49-F238E27FC236}">
                <a16:creationId xmlns:a16="http://schemas.microsoft.com/office/drawing/2014/main" id="{5437EC74-5B71-47DE-926A-73DC3FD28798}"/>
              </a:ext>
            </a:extLst>
          </p:cNvPr>
          <p:cNvSpPr>
            <a:spLocks noGrp="1"/>
          </p:cNvSpPr>
          <p:nvPr>
            <p:ph type="body" sz="quarter" idx="79"/>
          </p:nvPr>
        </p:nvSpPr>
        <p:spPr>
          <a:xfrm>
            <a:off x="12082344" y="12447894"/>
            <a:ext cx="5669280" cy="750359"/>
          </a:xfrm>
        </p:spPr>
        <p:txBody>
          <a:bodyPr/>
          <a:lstStyle/>
          <a:p>
            <a:r>
              <a:rPr lang="en-US" dirty="0"/>
              <a:t>Optional Subtitle</a:t>
            </a:r>
          </a:p>
          <a:p>
            <a:endParaRPr lang="en-US" dirty="0"/>
          </a:p>
        </p:txBody>
      </p:sp>
      <p:sp>
        <p:nvSpPr>
          <p:cNvPr id="777" name="Picture Placeholder 776">
            <a:extLst>
              <a:ext uri="{FF2B5EF4-FFF2-40B4-BE49-F238E27FC236}">
                <a16:creationId xmlns:a16="http://schemas.microsoft.com/office/drawing/2014/main" id="{A9ED6359-D05E-4769-9A60-94631777FAC8}"/>
              </a:ext>
            </a:extLst>
          </p:cNvPr>
          <p:cNvSpPr>
            <a:spLocks noGrp="1"/>
          </p:cNvSpPr>
          <p:nvPr>
            <p:ph type="pic" sz="quarter" idx="80"/>
          </p:nvPr>
        </p:nvSpPr>
        <p:spPr/>
      </p:sp>
      <p:sp>
        <p:nvSpPr>
          <p:cNvPr id="778" name="SmartArt Placeholder 777">
            <a:extLst>
              <a:ext uri="{FF2B5EF4-FFF2-40B4-BE49-F238E27FC236}">
                <a16:creationId xmlns:a16="http://schemas.microsoft.com/office/drawing/2014/main" id="{4B1A8560-A47F-4300-9CA8-87F109D420A7}"/>
              </a:ext>
            </a:extLst>
          </p:cNvPr>
          <p:cNvSpPr>
            <a:spLocks noGrp="1"/>
          </p:cNvSpPr>
          <p:nvPr>
            <p:ph type="dgm" sz="quarter" idx="81"/>
          </p:nvPr>
        </p:nvSpPr>
        <p:spPr/>
      </p:sp>
      <p:sp>
        <p:nvSpPr>
          <p:cNvPr id="176" name="Text Placeholder 175">
            <a:extLst>
              <a:ext uri="{FF2B5EF4-FFF2-40B4-BE49-F238E27FC236}">
                <a16:creationId xmlns:a16="http://schemas.microsoft.com/office/drawing/2014/main" id="{BEE2BA43-67E9-4294-A2A8-20DA15A2D3C2}"/>
              </a:ext>
            </a:extLst>
          </p:cNvPr>
          <p:cNvSpPr>
            <a:spLocks noGrp="1"/>
          </p:cNvSpPr>
          <p:nvPr>
            <p:ph type="body" sz="quarter" idx="82"/>
          </p:nvPr>
        </p:nvSpPr>
        <p:spPr>
          <a:xfrm>
            <a:off x="25816650" y="11969094"/>
            <a:ext cx="5669280" cy="750359"/>
          </a:xfrm>
        </p:spPr>
        <p:txBody>
          <a:bodyPr/>
          <a:lstStyle/>
          <a:p>
            <a:r>
              <a:rPr lang="en-US" dirty="0"/>
              <a:t>Image title goes here</a:t>
            </a:r>
          </a:p>
          <a:p>
            <a:endParaRPr lang="en-US" dirty="0"/>
          </a:p>
        </p:txBody>
      </p:sp>
      <p:sp>
        <p:nvSpPr>
          <p:cNvPr id="177" name="Text Placeholder 176">
            <a:extLst>
              <a:ext uri="{FF2B5EF4-FFF2-40B4-BE49-F238E27FC236}">
                <a16:creationId xmlns:a16="http://schemas.microsoft.com/office/drawing/2014/main" id="{E4F6E5C9-EE80-496D-8845-66AD60F6DCE3}"/>
              </a:ext>
            </a:extLst>
          </p:cNvPr>
          <p:cNvSpPr>
            <a:spLocks noGrp="1"/>
          </p:cNvSpPr>
          <p:nvPr>
            <p:ph type="body" sz="quarter" idx="83"/>
          </p:nvPr>
        </p:nvSpPr>
        <p:spPr>
          <a:xfrm>
            <a:off x="25816650" y="12447894"/>
            <a:ext cx="5669280" cy="750359"/>
          </a:xfrm>
        </p:spPr>
        <p:txBody>
          <a:bodyPr/>
          <a:lstStyle/>
          <a:p>
            <a:r>
              <a:rPr lang="en-US" dirty="0"/>
              <a:t>Optional Subtitle</a:t>
            </a:r>
          </a:p>
          <a:p>
            <a:endParaRPr lang="en-US" dirty="0"/>
          </a:p>
        </p:txBody>
      </p:sp>
      <p:sp>
        <p:nvSpPr>
          <p:cNvPr id="80" name="Rectangle 79">
            <a:extLst>
              <a:ext uri="{FF2B5EF4-FFF2-40B4-BE49-F238E27FC236}">
                <a16:creationId xmlns:a16="http://schemas.microsoft.com/office/drawing/2014/main" id="{54FF3ECB-9DEC-4CBD-A74C-0A5719CFDFA2}"/>
              </a:ext>
            </a:extLst>
          </p:cNvPr>
          <p:cNvSpPr/>
          <p:nvPr/>
        </p:nvSpPr>
        <p:spPr>
          <a:xfrm>
            <a:off x="1373646" y="5002212"/>
            <a:ext cx="6352880"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1" name="Rectangle 80">
            <a:extLst>
              <a:ext uri="{FF2B5EF4-FFF2-40B4-BE49-F238E27FC236}">
                <a16:creationId xmlns:a16="http://schemas.microsoft.com/office/drawing/2014/main" id="{2E2F0E91-ADEA-426A-BF26-BFD304E92B93}"/>
              </a:ext>
            </a:extLst>
          </p:cNvPr>
          <p:cNvSpPr/>
          <p:nvPr/>
        </p:nvSpPr>
        <p:spPr>
          <a:xfrm>
            <a:off x="8238061" y="5002212"/>
            <a:ext cx="6348944"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2" name="Rectangle 81">
            <a:extLst>
              <a:ext uri="{FF2B5EF4-FFF2-40B4-BE49-F238E27FC236}">
                <a16:creationId xmlns:a16="http://schemas.microsoft.com/office/drawing/2014/main" id="{54EC5036-BE8F-45F4-B81B-8FE1B0F739E8}"/>
              </a:ext>
            </a:extLst>
          </p:cNvPr>
          <p:cNvSpPr/>
          <p:nvPr/>
        </p:nvSpPr>
        <p:spPr>
          <a:xfrm>
            <a:off x="15098540" y="5002213"/>
            <a:ext cx="6350775" cy="6056312"/>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3" name="Rectangle 82">
            <a:extLst>
              <a:ext uri="{FF2B5EF4-FFF2-40B4-BE49-F238E27FC236}">
                <a16:creationId xmlns:a16="http://schemas.microsoft.com/office/drawing/2014/main" id="{54999518-185E-4D74-B31C-685A303969C1}"/>
              </a:ext>
            </a:extLst>
          </p:cNvPr>
          <p:cNvSpPr/>
          <p:nvPr/>
        </p:nvSpPr>
        <p:spPr>
          <a:xfrm>
            <a:off x="21964052" y="5002212"/>
            <a:ext cx="6333728" cy="6058329"/>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4" name="Rectangle 83">
            <a:extLst>
              <a:ext uri="{FF2B5EF4-FFF2-40B4-BE49-F238E27FC236}">
                <a16:creationId xmlns:a16="http://schemas.microsoft.com/office/drawing/2014/main" id="{1BC4852F-73A5-4D85-865D-2FE6DA8CDA8A}"/>
              </a:ext>
            </a:extLst>
          </p:cNvPr>
          <p:cNvSpPr/>
          <p:nvPr/>
        </p:nvSpPr>
        <p:spPr>
          <a:xfrm>
            <a:off x="28817090" y="5002212"/>
            <a:ext cx="6344836" cy="605631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6" name="Rectangle 85">
            <a:extLst>
              <a:ext uri="{FF2B5EF4-FFF2-40B4-BE49-F238E27FC236}">
                <a16:creationId xmlns:a16="http://schemas.microsoft.com/office/drawing/2014/main" id="{4DB9A0C6-3631-4BA4-B543-7BC8288A1301}"/>
              </a:ext>
            </a:extLst>
          </p:cNvPr>
          <p:cNvSpPr/>
          <p:nvPr/>
        </p:nvSpPr>
        <p:spPr>
          <a:xfrm>
            <a:off x="4757098" y="11602580"/>
            <a:ext cx="6352880"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7" name="Rectangle 86">
            <a:extLst>
              <a:ext uri="{FF2B5EF4-FFF2-40B4-BE49-F238E27FC236}">
                <a16:creationId xmlns:a16="http://schemas.microsoft.com/office/drawing/2014/main" id="{C72E82AB-DC06-433B-9539-4D4150D0140E}"/>
              </a:ext>
            </a:extLst>
          </p:cNvPr>
          <p:cNvSpPr/>
          <p:nvPr/>
        </p:nvSpPr>
        <p:spPr>
          <a:xfrm>
            <a:off x="11640999" y="11602580"/>
            <a:ext cx="6355082"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8" name="Rectangle 87">
            <a:extLst>
              <a:ext uri="{FF2B5EF4-FFF2-40B4-BE49-F238E27FC236}">
                <a16:creationId xmlns:a16="http://schemas.microsoft.com/office/drawing/2014/main" id="{1BBEA94F-6BED-4B05-8713-8C28A3C6AA04}"/>
              </a:ext>
            </a:extLst>
          </p:cNvPr>
          <p:cNvSpPr/>
          <p:nvPr/>
        </p:nvSpPr>
        <p:spPr>
          <a:xfrm>
            <a:off x="18534133" y="11602580"/>
            <a:ext cx="6347635"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9" name="Rectangle 88">
            <a:extLst>
              <a:ext uri="{FF2B5EF4-FFF2-40B4-BE49-F238E27FC236}">
                <a16:creationId xmlns:a16="http://schemas.microsoft.com/office/drawing/2014/main" id="{AF9AB384-E3DF-452C-9473-6292A2B56419}"/>
              </a:ext>
            </a:extLst>
          </p:cNvPr>
          <p:cNvSpPr/>
          <p:nvPr/>
        </p:nvSpPr>
        <p:spPr>
          <a:xfrm>
            <a:off x="25411394" y="11602580"/>
            <a:ext cx="6347635"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1175374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10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368" name="Picture Placeholder 367">
            <a:extLst>
              <a:ext uri="{FF2B5EF4-FFF2-40B4-BE49-F238E27FC236}">
                <a16:creationId xmlns:a16="http://schemas.microsoft.com/office/drawing/2014/main" id="{C66FB6C0-38FD-4CC4-B4B0-6F35A40ED80B}"/>
              </a:ext>
            </a:extLst>
          </p:cNvPr>
          <p:cNvSpPr>
            <a:spLocks noGrp="1"/>
          </p:cNvSpPr>
          <p:nvPr>
            <p:ph type="pic" sz="quarter" idx="11"/>
          </p:nvPr>
        </p:nvSpPr>
        <p:spPr/>
      </p:sp>
      <p:sp>
        <p:nvSpPr>
          <p:cNvPr id="369" name="SmartArt Placeholder 368">
            <a:extLst>
              <a:ext uri="{FF2B5EF4-FFF2-40B4-BE49-F238E27FC236}">
                <a16:creationId xmlns:a16="http://schemas.microsoft.com/office/drawing/2014/main" id="{E1BB3286-BAF9-44F9-8933-27BF7C5EC293}"/>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827366" y="5372232"/>
            <a:ext cx="566928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827366" y="5819501"/>
            <a:ext cx="5669280" cy="750359"/>
          </a:xfrm>
        </p:spPr>
        <p:txBody>
          <a:bodyPr/>
          <a:lstStyle/>
          <a:p>
            <a:r>
              <a:rPr lang="en-US" dirty="0"/>
              <a:t>Optional Subtitle</a:t>
            </a:r>
          </a:p>
        </p:txBody>
      </p:sp>
      <p:sp>
        <p:nvSpPr>
          <p:cNvPr id="370" name="Picture Placeholder 369">
            <a:extLst>
              <a:ext uri="{FF2B5EF4-FFF2-40B4-BE49-F238E27FC236}">
                <a16:creationId xmlns:a16="http://schemas.microsoft.com/office/drawing/2014/main" id="{4919BC38-0575-4E6A-81D8-07064FAEAFF6}"/>
              </a:ext>
            </a:extLst>
          </p:cNvPr>
          <p:cNvSpPr>
            <a:spLocks noGrp="1"/>
          </p:cNvSpPr>
          <p:nvPr>
            <p:ph type="pic" sz="quarter" idx="36"/>
          </p:nvPr>
        </p:nvSpPr>
        <p:spPr/>
      </p:sp>
      <p:sp>
        <p:nvSpPr>
          <p:cNvPr id="371" name="SmartArt Placeholder 370">
            <a:extLst>
              <a:ext uri="{FF2B5EF4-FFF2-40B4-BE49-F238E27FC236}">
                <a16:creationId xmlns:a16="http://schemas.microsoft.com/office/drawing/2014/main" id="{CE064243-1991-445E-AEAD-C7B6DFEAE029}"/>
              </a:ext>
            </a:extLst>
          </p:cNvPr>
          <p:cNvSpPr>
            <a:spLocks noGrp="1"/>
          </p:cNvSpPr>
          <p:nvPr>
            <p:ph type="dgm" sz="quarter" idx="3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38"/>
          </p:nvPr>
        </p:nvSpPr>
        <p:spPr>
          <a:xfrm>
            <a:off x="29209470" y="5372232"/>
            <a:ext cx="5669280" cy="750359"/>
          </a:xfrm>
        </p:spPr>
        <p:txBody>
          <a:bodyPr/>
          <a:lstStyle/>
          <a:p>
            <a:r>
              <a:rPr lang="en-US" dirty="0"/>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39"/>
          </p:nvPr>
        </p:nvSpPr>
        <p:spPr>
          <a:xfrm>
            <a:off x="29209470" y="5819501"/>
            <a:ext cx="5669280" cy="750359"/>
          </a:xfrm>
        </p:spPr>
        <p:txBody>
          <a:bodyPr/>
          <a:lstStyle/>
          <a:p>
            <a:r>
              <a:rPr lang="en-US" dirty="0"/>
              <a:t>Optional Subtitle</a:t>
            </a:r>
          </a:p>
        </p:txBody>
      </p:sp>
      <p:sp>
        <p:nvSpPr>
          <p:cNvPr id="372" name="Picture Placeholder 371">
            <a:extLst>
              <a:ext uri="{FF2B5EF4-FFF2-40B4-BE49-F238E27FC236}">
                <a16:creationId xmlns:a16="http://schemas.microsoft.com/office/drawing/2014/main" id="{A7AAE343-DE96-49AE-8DE6-146C33B15BB3}"/>
              </a:ext>
            </a:extLst>
          </p:cNvPr>
          <p:cNvSpPr>
            <a:spLocks noGrp="1"/>
          </p:cNvSpPr>
          <p:nvPr>
            <p:ph type="pic" sz="quarter" idx="40"/>
          </p:nvPr>
        </p:nvSpPr>
        <p:spPr/>
      </p:sp>
      <p:sp>
        <p:nvSpPr>
          <p:cNvPr id="373" name="SmartArt Placeholder 372">
            <a:extLst>
              <a:ext uri="{FF2B5EF4-FFF2-40B4-BE49-F238E27FC236}">
                <a16:creationId xmlns:a16="http://schemas.microsoft.com/office/drawing/2014/main" id="{ADE7B7BF-64FD-4848-B160-B2C20F68706A}"/>
              </a:ext>
            </a:extLst>
          </p:cNvPr>
          <p:cNvSpPr>
            <a:spLocks noGrp="1"/>
          </p:cNvSpPr>
          <p:nvPr>
            <p:ph type="dgm" sz="quarter" idx="41"/>
          </p:nvPr>
        </p:nvSpPr>
        <p:spPr/>
      </p:sp>
      <p:sp>
        <p:nvSpPr>
          <p:cNvPr id="156" name="Text Placeholder 155">
            <a:extLst>
              <a:ext uri="{FF2B5EF4-FFF2-40B4-BE49-F238E27FC236}">
                <a16:creationId xmlns:a16="http://schemas.microsoft.com/office/drawing/2014/main" id="{15DB0977-2F8C-4870-9905-3BB08D49DEB3}"/>
              </a:ext>
            </a:extLst>
          </p:cNvPr>
          <p:cNvSpPr>
            <a:spLocks noGrp="1"/>
          </p:cNvSpPr>
          <p:nvPr>
            <p:ph type="body" sz="quarter" idx="42"/>
          </p:nvPr>
        </p:nvSpPr>
        <p:spPr>
          <a:xfrm>
            <a:off x="15515006" y="5372232"/>
            <a:ext cx="5669280" cy="750359"/>
          </a:xfrm>
        </p:spPr>
        <p:txBody>
          <a:bodyPr/>
          <a:lstStyle/>
          <a:p>
            <a:r>
              <a:rPr lang="en-US" dirty="0"/>
              <a:t>Image title goes here</a:t>
            </a:r>
          </a:p>
          <a:p>
            <a:endParaRPr lang="en-US" dirty="0"/>
          </a:p>
        </p:txBody>
      </p:sp>
      <p:sp>
        <p:nvSpPr>
          <p:cNvPr id="157" name="Text Placeholder 156">
            <a:extLst>
              <a:ext uri="{FF2B5EF4-FFF2-40B4-BE49-F238E27FC236}">
                <a16:creationId xmlns:a16="http://schemas.microsoft.com/office/drawing/2014/main" id="{2C81BB54-9D67-4D09-9157-C24F74B55AB3}"/>
              </a:ext>
            </a:extLst>
          </p:cNvPr>
          <p:cNvSpPr>
            <a:spLocks noGrp="1"/>
          </p:cNvSpPr>
          <p:nvPr>
            <p:ph type="body" sz="quarter" idx="43"/>
          </p:nvPr>
        </p:nvSpPr>
        <p:spPr>
          <a:xfrm>
            <a:off x="15515006" y="5819501"/>
            <a:ext cx="5669280" cy="750359"/>
          </a:xfrm>
        </p:spPr>
        <p:txBody>
          <a:bodyPr/>
          <a:lstStyle/>
          <a:p>
            <a:r>
              <a:rPr lang="en-US" dirty="0"/>
              <a:t>Optional Subtitle</a:t>
            </a:r>
          </a:p>
          <a:p>
            <a:endParaRPr lang="en-US" dirty="0"/>
          </a:p>
        </p:txBody>
      </p:sp>
      <p:sp>
        <p:nvSpPr>
          <p:cNvPr id="374" name="Picture Placeholder 373">
            <a:extLst>
              <a:ext uri="{FF2B5EF4-FFF2-40B4-BE49-F238E27FC236}">
                <a16:creationId xmlns:a16="http://schemas.microsoft.com/office/drawing/2014/main" id="{7B580FE6-AF01-466E-B4C2-D5165846ADF8}"/>
              </a:ext>
            </a:extLst>
          </p:cNvPr>
          <p:cNvSpPr>
            <a:spLocks noGrp="1"/>
          </p:cNvSpPr>
          <p:nvPr>
            <p:ph type="pic" sz="quarter" idx="44"/>
          </p:nvPr>
        </p:nvSpPr>
        <p:spPr/>
      </p:sp>
      <p:sp>
        <p:nvSpPr>
          <p:cNvPr id="375" name="SmartArt Placeholder 374">
            <a:extLst>
              <a:ext uri="{FF2B5EF4-FFF2-40B4-BE49-F238E27FC236}">
                <a16:creationId xmlns:a16="http://schemas.microsoft.com/office/drawing/2014/main" id="{7FC241EC-B6DA-4B9C-87EF-064095D94622}"/>
              </a:ext>
            </a:extLst>
          </p:cNvPr>
          <p:cNvSpPr>
            <a:spLocks noGrp="1"/>
          </p:cNvSpPr>
          <p:nvPr>
            <p:ph type="dgm" sz="quarter" idx="45"/>
          </p:nvPr>
        </p:nvSpPr>
        <p:spPr/>
      </p:sp>
      <p:sp>
        <p:nvSpPr>
          <p:cNvPr id="160" name="Text Placeholder 159">
            <a:extLst>
              <a:ext uri="{FF2B5EF4-FFF2-40B4-BE49-F238E27FC236}">
                <a16:creationId xmlns:a16="http://schemas.microsoft.com/office/drawing/2014/main" id="{9B7BA1BC-0E5D-4B74-8EB9-33DB37F1C241}"/>
              </a:ext>
            </a:extLst>
          </p:cNvPr>
          <p:cNvSpPr>
            <a:spLocks noGrp="1"/>
          </p:cNvSpPr>
          <p:nvPr>
            <p:ph type="body" sz="quarter" idx="46"/>
          </p:nvPr>
        </p:nvSpPr>
        <p:spPr>
          <a:xfrm>
            <a:off x="8686030" y="5372232"/>
            <a:ext cx="5669280" cy="750359"/>
          </a:xfrm>
        </p:spPr>
        <p:txBody>
          <a:bodyPr/>
          <a:lstStyle/>
          <a:p>
            <a:r>
              <a:rPr lang="en-US" dirty="0"/>
              <a:t>Image title goes here</a:t>
            </a:r>
          </a:p>
          <a:p>
            <a:endParaRPr lang="en-US" dirty="0"/>
          </a:p>
        </p:txBody>
      </p:sp>
      <p:sp>
        <p:nvSpPr>
          <p:cNvPr id="161" name="Text Placeholder 160">
            <a:extLst>
              <a:ext uri="{FF2B5EF4-FFF2-40B4-BE49-F238E27FC236}">
                <a16:creationId xmlns:a16="http://schemas.microsoft.com/office/drawing/2014/main" id="{DB95B5A4-36DD-46D4-BD1B-8E390D5685D2}"/>
              </a:ext>
            </a:extLst>
          </p:cNvPr>
          <p:cNvSpPr>
            <a:spLocks noGrp="1"/>
          </p:cNvSpPr>
          <p:nvPr>
            <p:ph type="body" sz="quarter" idx="47"/>
          </p:nvPr>
        </p:nvSpPr>
        <p:spPr>
          <a:xfrm>
            <a:off x="8686030" y="5819501"/>
            <a:ext cx="5669280" cy="750359"/>
          </a:xfrm>
        </p:spPr>
        <p:txBody>
          <a:bodyPr/>
          <a:lstStyle/>
          <a:p>
            <a:r>
              <a:rPr lang="en-US" dirty="0"/>
              <a:t>Optional Subtitle</a:t>
            </a:r>
          </a:p>
          <a:p>
            <a:endParaRPr lang="en-US" dirty="0"/>
          </a:p>
        </p:txBody>
      </p:sp>
      <p:sp>
        <p:nvSpPr>
          <p:cNvPr id="376" name="Picture Placeholder 375">
            <a:extLst>
              <a:ext uri="{FF2B5EF4-FFF2-40B4-BE49-F238E27FC236}">
                <a16:creationId xmlns:a16="http://schemas.microsoft.com/office/drawing/2014/main" id="{AA4DA7F7-888F-41A1-942F-1897C9B46C82}"/>
              </a:ext>
            </a:extLst>
          </p:cNvPr>
          <p:cNvSpPr>
            <a:spLocks noGrp="1"/>
          </p:cNvSpPr>
          <p:nvPr>
            <p:ph type="pic" sz="quarter" idx="48"/>
          </p:nvPr>
        </p:nvSpPr>
        <p:spPr/>
      </p:sp>
      <p:sp>
        <p:nvSpPr>
          <p:cNvPr id="377" name="SmartArt Placeholder 376">
            <a:extLst>
              <a:ext uri="{FF2B5EF4-FFF2-40B4-BE49-F238E27FC236}">
                <a16:creationId xmlns:a16="http://schemas.microsoft.com/office/drawing/2014/main" id="{9F825D31-8F82-412D-8B51-5599B8BF3228}"/>
              </a:ext>
            </a:extLst>
          </p:cNvPr>
          <p:cNvSpPr>
            <a:spLocks noGrp="1"/>
          </p:cNvSpPr>
          <p:nvPr>
            <p:ph type="dgm" sz="quarter" idx="49"/>
          </p:nvPr>
        </p:nvSpPr>
        <p:spPr/>
      </p:sp>
      <p:sp>
        <p:nvSpPr>
          <p:cNvPr id="164" name="Text Placeholder 163">
            <a:extLst>
              <a:ext uri="{FF2B5EF4-FFF2-40B4-BE49-F238E27FC236}">
                <a16:creationId xmlns:a16="http://schemas.microsoft.com/office/drawing/2014/main" id="{E48401A3-62AC-4AD9-909A-DD143092470E}"/>
              </a:ext>
            </a:extLst>
          </p:cNvPr>
          <p:cNvSpPr>
            <a:spLocks noGrp="1"/>
          </p:cNvSpPr>
          <p:nvPr>
            <p:ph type="body" sz="quarter" idx="50"/>
          </p:nvPr>
        </p:nvSpPr>
        <p:spPr>
          <a:xfrm>
            <a:off x="22343982" y="5372232"/>
            <a:ext cx="5669280" cy="750359"/>
          </a:xfrm>
        </p:spPr>
        <p:txBody>
          <a:bodyPr/>
          <a:lstStyle/>
          <a:p>
            <a:r>
              <a:rPr lang="en-US" dirty="0"/>
              <a:t>Image title goes here</a:t>
            </a:r>
          </a:p>
          <a:p>
            <a:endParaRPr lang="en-US" dirty="0"/>
          </a:p>
        </p:txBody>
      </p:sp>
      <p:sp>
        <p:nvSpPr>
          <p:cNvPr id="165" name="Text Placeholder 164">
            <a:extLst>
              <a:ext uri="{FF2B5EF4-FFF2-40B4-BE49-F238E27FC236}">
                <a16:creationId xmlns:a16="http://schemas.microsoft.com/office/drawing/2014/main" id="{1CFED1E1-69CE-46EC-A7B7-D72846FB7F95}"/>
              </a:ext>
            </a:extLst>
          </p:cNvPr>
          <p:cNvSpPr>
            <a:spLocks noGrp="1"/>
          </p:cNvSpPr>
          <p:nvPr>
            <p:ph type="body" sz="quarter" idx="51"/>
          </p:nvPr>
        </p:nvSpPr>
        <p:spPr>
          <a:xfrm>
            <a:off x="22343982" y="5819501"/>
            <a:ext cx="5669280" cy="750359"/>
          </a:xfrm>
        </p:spPr>
        <p:txBody>
          <a:bodyPr/>
          <a:lstStyle/>
          <a:p>
            <a:r>
              <a:rPr lang="en-US" dirty="0"/>
              <a:t>Optional Subtitle</a:t>
            </a:r>
          </a:p>
          <a:p>
            <a:endParaRPr lang="en-US" dirty="0"/>
          </a:p>
        </p:txBody>
      </p:sp>
      <p:sp>
        <p:nvSpPr>
          <p:cNvPr id="378" name="Picture Placeholder 377">
            <a:extLst>
              <a:ext uri="{FF2B5EF4-FFF2-40B4-BE49-F238E27FC236}">
                <a16:creationId xmlns:a16="http://schemas.microsoft.com/office/drawing/2014/main" id="{2879340E-4FED-45C5-AF67-BDBA97B54D64}"/>
              </a:ext>
            </a:extLst>
          </p:cNvPr>
          <p:cNvSpPr>
            <a:spLocks noGrp="1"/>
          </p:cNvSpPr>
          <p:nvPr>
            <p:ph type="pic" sz="quarter" idx="72"/>
          </p:nvPr>
        </p:nvSpPr>
        <p:spPr/>
      </p:sp>
      <p:sp>
        <p:nvSpPr>
          <p:cNvPr id="379" name="SmartArt Placeholder 378">
            <a:extLst>
              <a:ext uri="{FF2B5EF4-FFF2-40B4-BE49-F238E27FC236}">
                <a16:creationId xmlns:a16="http://schemas.microsoft.com/office/drawing/2014/main" id="{50821BF5-16D3-4FF7-9FB9-52D6CF11F416}"/>
              </a:ext>
            </a:extLst>
          </p:cNvPr>
          <p:cNvSpPr>
            <a:spLocks noGrp="1"/>
          </p:cNvSpPr>
          <p:nvPr>
            <p:ph type="dgm" sz="quarter" idx="73"/>
          </p:nvPr>
        </p:nvSpPr>
        <p:spPr/>
      </p:sp>
      <p:sp>
        <p:nvSpPr>
          <p:cNvPr id="168" name="Text Placeholder 167">
            <a:extLst>
              <a:ext uri="{FF2B5EF4-FFF2-40B4-BE49-F238E27FC236}">
                <a16:creationId xmlns:a16="http://schemas.microsoft.com/office/drawing/2014/main" id="{3E210A1C-6303-4A49-8B9A-EF9DD4EEDDEA}"/>
              </a:ext>
            </a:extLst>
          </p:cNvPr>
          <p:cNvSpPr>
            <a:spLocks noGrp="1"/>
          </p:cNvSpPr>
          <p:nvPr>
            <p:ph type="body" sz="quarter" idx="74"/>
          </p:nvPr>
        </p:nvSpPr>
        <p:spPr>
          <a:xfrm>
            <a:off x="1827366" y="11969094"/>
            <a:ext cx="5669280" cy="750359"/>
          </a:xfrm>
        </p:spPr>
        <p:txBody>
          <a:bodyPr/>
          <a:lstStyle/>
          <a:p>
            <a:r>
              <a:rPr lang="en-US" dirty="0"/>
              <a:t>Image title goes here</a:t>
            </a:r>
          </a:p>
          <a:p>
            <a:endParaRPr lang="en-US" dirty="0"/>
          </a:p>
        </p:txBody>
      </p:sp>
      <p:sp>
        <p:nvSpPr>
          <p:cNvPr id="169" name="Text Placeholder 168">
            <a:extLst>
              <a:ext uri="{FF2B5EF4-FFF2-40B4-BE49-F238E27FC236}">
                <a16:creationId xmlns:a16="http://schemas.microsoft.com/office/drawing/2014/main" id="{B1BCC913-B1EB-4656-A7DD-3EE2DAF3771C}"/>
              </a:ext>
            </a:extLst>
          </p:cNvPr>
          <p:cNvSpPr>
            <a:spLocks noGrp="1"/>
          </p:cNvSpPr>
          <p:nvPr>
            <p:ph type="body" sz="quarter" idx="75"/>
          </p:nvPr>
        </p:nvSpPr>
        <p:spPr>
          <a:xfrm>
            <a:off x="1827366" y="12416363"/>
            <a:ext cx="5669280" cy="750359"/>
          </a:xfrm>
        </p:spPr>
        <p:txBody>
          <a:bodyPr/>
          <a:lstStyle/>
          <a:p>
            <a:r>
              <a:rPr lang="en-US" dirty="0"/>
              <a:t>Optional Subtitle</a:t>
            </a:r>
          </a:p>
          <a:p>
            <a:endParaRPr lang="en-US" dirty="0"/>
          </a:p>
        </p:txBody>
      </p:sp>
      <p:sp>
        <p:nvSpPr>
          <p:cNvPr id="380" name="Picture Placeholder 379">
            <a:extLst>
              <a:ext uri="{FF2B5EF4-FFF2-40B4-BE49-F238E27FC236}">
                <a16:creationId xmlns:a16="http://schemas.microsoft.com/office/drawing/2014/main" id="{7B045549-C6C8-4C81-8704-6F6702D710C1}"/>
              </a:ext>
            </a:extLst>
          </p:cNvPr>
          <p:cNvSpPr>
            <a:spLocks noGrp="1"/>
          </p:cNvSpPr>
          <p:nvPr>
            <p:ph type="pic" sz="quarter" idx="76"/>
          </p:nvPr>
        </p:nvSpPr>
        <p:spPr/>
      </p:sp>
      <p:sp>
        <p:nvSpPr>
          <p:cNvPr id="381" name="SmartArt Placeholder 380">
            <a:extLst>
              <a:ext uri="{FF2B5EF4-FFF2-40B4-BE49-F238E27FC236}">
                <a16:creationId xmlns:a16="http://schemas.microsoft.com/office/drawing/2014/main" id="{1A3327C8-4ADF-46CC-8AC7-8F35D7EB2102}"/>
              </a:ext>
            </a:extLst>
          </p:cNvPr>
          <p:cNvSpPr>
            <a:spLocks noGrp="1"/>
          </p:cNvSpPr>
          <p:nvPr>
            <p:ph type="dgm" sz="quarter" idx="77"/>
          </p:nvPr>
        </p:nvSpPr>
        <p:spPr/>
      </p:sp>
      <p:sp>
        <p:nvSpPr>
          <p:cNvPr id="172" name="Text Placeholder 171">
            <a:extLst>
              <a:ext uri="{FF2B5EF4-FFF2-40B4-BE49-F238E27FC236}">
                <a16:creationId xmlns:a16="http://schemas.microsoft.com/office/drawing/2014/main" id="{79F5D6F3-C001-403F-9DA7-DB3D713CF84E}"/>
              </a:ext>
            </a:extLst>
          </p:cNvPr>
          <p:cNvSpPr>
            <a:spLocks noGrp="1"/>
          </p:cNvSpPr>
          <p:nvPr>
            <p:ph type="body" sz="quarter" idx="78"/>
          </p:nvPr>
        </p:nvSpPr>
        <p:spPr>
          <a:xfrm>
            <a:off x="29209470" y="11969094"/>
            <a:ext cx="5669280" cy="750359"/>
          </a:xfrm>
        </p:spPr>
        <p:txBody>
          <a:bodyPr/>
          <a:lstStyle/>
          <a:p>
            <a:r>
              <a:rPr lang="en-US" dirty="0"/>
              <a:t>Image title goes here</a:t>
            </a:r>
          </a:p>
          <a:p>
            <a:endParaRPr lang="en-US" dirty="0"/>
          </a:p>
        </p:txBody>
      </p:sp>
      <p:sp>
        <p:nvSpPr>
          <p:cNvPr id="173" name="Text Placeholder 172">
            <a:extLst>
              <a:ext uri="{FF2B5EF4-FFF2-40B4-BE49-F238E27FC236}">
                <a16:creationId xmlns:a16="http://schemas.microsoft.com/office/drawing/2014/main" id="{3C8EA7C0-8A7A-4EEF-A8D3-D763411DA54D}"/>
              </a:ext>
            </a:extLst>
          </p:cNvPr>
          <p:cNvSpPr>
            <a:spLocks noGrp="1"/>
          </p:cNvSpPr>
          <p:nvPr>
            <p:ph type="body" sz="quarter" idx="79"/>
          </p:nvPr>
        </p:nvSpPr>
        <p:spPr>
          <a:xfrm>
            <a:off x="29209470" y="12416363"/>
            <a:ext cx="5669280" cy="750359"/>
          </a:xfrm>
        </p:spPr>
        <p:txBody>
          <a:bodyPr/>
          <a:lstStyle/>
          <a:p>
            <a:r>
              <a:rPr lang="en-US" dirty="0"/>
              <a:t>Optional Subtitle</a:t>
            </a:r>
          </a:p>
          <a:p>
            <a:endParaRPr lang="en-US" dirty="0"/>
          </a:p>
        </p:txBody>
      </p:sp>
      <p:sp>
        <p:nvSpPr>
          <p:cNvPr id="382" name="Picture Placeholder 381">
            <a:extLst>
              <a:ext uri="{FF2B5EF4-FFF2-40B4-BE49-F238E27FC236}">
                <a16:creationId xmlns:a16="http://schemas.microsoft.com/office/drawing/2014/main" id="{721A402C-CC1C-4976-905B-AEBA4716F4F7}"/>
              </a:ext>
            </a:extLst>
          </p:cNvPr>
          <p:cNvSpPr>
            <a:spLocks noGrp="1"/>
          </p:cNvSpPr>
          <p:nvPr>
            <p:ph type="pic" sz="quarter" idx="80"/>
          </p:nvPr>
        </p:nvSpPr>
        <p:spPr/>
      </p:sp>
      <p:sp>
        <p:nvSpPr>
          <p:cNvPr id="128" name="SmartArt Placeholder 127">
            <a:extLst>
              <a:ext uri="{FF2B5EF4-FFF2-40B4-BE49-F238E27FC236}">
                <a16:creationId xmlns:a16="http://schemas.microsoft.com/office/drawing/2014/main" id="{6C7DFE8D-B1A4-4FF1-AC71-E340160A2EA5}"/>
              </a:ext>
            </a:extLst>
          </p:cNvPr>
          <p:cNvSpPr>
            <a:spLocks noGrp="1"/>
          </p:cNvSpPr>
          <p:nvPr>
            <p:ph type="dgm" sz="quarter" idx="81"/>
          </p:nvPr>
        </p:nvSpPr>
        <p:spPr/>
      </p:sp>
      <p:sp>
        <p:nvSpPr>
          <p:cNvPr id="176" name="Text Placeholder 175">
            <a:extLst>
              <a:ext uri="{FF2B5EF4-FFF2-40B4-BE49-F238E27FC236}">
                <a16:creationId xmlns:a16="http://schemas.microsoft.com/office/drawing/2014/main" id="{E92A49FC-CE4E-4DBC-BA64-208BECA3FC26}"/>
              </a:ext>
            </a:extLst>
          </p:cNvPr>
          <p:cNvSpPr>
            <a:spLocks noGrp="1"/>
          </p:cNvSpPr>
          <p:nvPr>
            <p:ph type="body" sz="quarter" idx="82"/>
          </p:nvPr>
        </p:nvSpPr>
        <p:spPr>
          <a:xfrm>
            <a:off x="15515006" y="11969094"/>
            <a:ext cx="5669280" cy="750359"/>
          </a:xfrm>
        </p:spPr>
        <p:txBody>
          <a:bodyPr/>
          <a:lstStyle/>
          <a:p>
            <a:r>
              <a:rPr lang="en-US" dirty="0"/>
              <a:t>Image title goes here</a:t>
            </a:r>
          </a:p>
          <a:p>
            <a:endParaRPr lang="en-US" dirty="0"/>
          </a:p>
        </p:txBody>
      </p:sp>
      <p:sp>
        <p:nvSpPr>
          <p:cNvPr id="177" name="Text Placeholder 176">
            <a:extLst>
              <a:ext uri="{FF2B5EF4-FFF2-40B4-BE49-F238E27FC236}">
                <a16:creationId xmlns:a16="http://schemas.microsoft.com/office/drawing/2014/main" id="{A94DBD6D-F780-484B-A9F3-0339C2C8F16A}"/>
              </a:ext>
            </a:extLst>
          </p:cNvPr>
          <p:cNvSpPr>
            <a:spLocks noGrp="1"/>
          </p:cNvSpPr>
          <p:nvPr>
            <p:ph type="body" sz="quarter" idx="83"/>
          </p:nvPr>
        </p:nvSpPr>
        <p:spPr>
          <a:xfrm>
            <a:off x="15515006" y="12416363"/>
            <a:ext cx="5669280" cy="750359"/>
          </a:xfrm>
        </p:spPr>
        <p:txBody>
          <a:bodyPr/>
          <a:lstStyle/>
          <a:p>
            <a:r>
              <a:rPr lang="en-US" dirty="0"/>
              <a:t>Optional Subtitle</a:t>
            </a:r>
          </a:p>
          <a:p>
            <a:endParaRPr lang="en-US" dirty="0"/>
          </a:p>
        </p:txBody>
      </p:sp>
      <p:sp>
        <p:nvSpPr>
          <p:cNvPr id="129" name="Picture Placeholder 128">
            <a:extLst>
              <a:ext uri="{FF2B5EF4-FFF2-40B4-BE49-F238E27FC236}">
                <a16:creationId xmlns:a16="http://schemas.microsoft.com/office/drawing/2014/main" id="{DC7810E5-8315-4F91-9DDD-ADDAC0833A12}"/>
              </a:ext>
            </a:extLst>
          </p:cNvPr>
          <p:cNvSpPr>
            <a:spLocks noGrp="1"/>
          </p:cNvSpPr>
          <p:nvPr>
            <p:ph type="pic" sz="quarter" idx="84"/>
          </p:nvPr>
        </p:nvSpPr>
        <p:spPr/>
      </p:sp>
      <p:sp>
        <p:nvSpPr>
          <p:cNvPr id="130" name="SmartArt Placeholder 129">
            <a:extLst>
              <a:ext uri="{FF2B5EF4-FFF2-40B4-BE49-F238E27FC236}">
                <a16:creationId xmlns:a16="http://schemas.microsoft.com/office/drawing/2014/main" id="{84CB808A-9805-4390-9C96-5F4442B0AF8D}"/>
              </a:ext>
            </a:extLst>
          </p:cNvPr>
          <p:cNvSpPr>
            <a:spLocks noGrp="1"/>
          </p:cNvSpPr>
          <p:nvPr>
            <p:ph type="dgm" sz="quarter" idx="85"/>
          </p:nvPr>
        </p:nvSpPr>
        <p:spPr/>
      </p:sp>
      <p:sp>
        <p:nvSpPr>
          <p:cNvPr id="180" name="Text Placeholder 179">
            <a:extLst>
              <a:ext uri="{FF2B5EF4-FFF2-40B4-BE49-F238E27FC236}">
                <a16:creationId xmlns:a16="http://schemas.microsoft.com/office/drawing/2014/main" id="{9D494CD1-4B6C-4437-8739-F631786CFE37}"/>
              </a:ext>
            </a:extLst>
          </p:cNvPr>
          <p:cNvSpPr>
            <a:spLocks noGrp="1"/>
          </p:cNvSpPr>
          <p:nvPr>
            <p:ph type="body" sz="quarter" idx="86"/>
          </p:nvPr>
        </p:nvSpPr>
        <p:spPr>
          <a:xfrm>
            <a:off x="8686030" y="11969094"/>
            <a:ext cx="5669280" cy="750359"/>
          </a:xfrm>
        </p:spPr>
        <p:txBody>
          <a:bodyPr/>
          <a:lstStyle/>
          <a:p>
            <a:r>
              <a:rPr lang="en-US" dirty="0"/>
              <a:t>Image title goes here</a:t>
            </a:r>
          </a:p>
          <a:p>
            <a:endParaRPr lang="en-US" dirty="0"/>
          </a:p>
        </p:txBody>
      </p:sp>
      <p:sp>
        <p:nvSpPr>
          <p:cNvPr id="181" name="Text Placeholder 180">
            <a:extLst>
              <a:ext uri="{FF2B5EF4-FFF2-40B4-BE49-F238E27FC236}">
                <a16:creationId xmlns:a16="http://schemas.microsoft.com/office/drawing/2014/main" id="{5044E6A4-8BC2-4554-8C91-9D599F6E0D20}"/>
              </a:ext>
            </a:extLst>
          </p:cNvPr>
          <p:cNvSpPr>
            <a:spLocks noGrp="1"/>
          </p:cNvSpPr>
          <p:nvPr>
            <p:ph type="body" sz="quarter" idx="87"/>
          </p:nvPr>
        </p:nvSpPr>
        <p:spPr>
          <a:xfrm>
            <a:off x="8686030" y="12416363"/>
            <a:ext cx="5669280" cy="750359"/>
          </a:xfrm>
        </p:spPr>
        <p:txBody>
          <a:bodyPr/>
          <a:lstStyle/>
          <a:p>
            <a:r>
              <a:rPr lang="en-US" dirty="0"/>
              <a:t>Optional Subtitle</a:t>
            </a:r>
          </a:p>
          <a:p>
            <a:endParaRPr lang="en-US" dirty="0"/>
          </a:p>
        </p:txBody>
      </p:sp>
      <p:sp>
        <p:nvSpPr>
          <p:cNvPr id="131" name="Picture Placeholder 130">
            <a:extLst>
              <a:ext uri="{FF2B5EF4-FFF2-40B4-BE49-F238E27FC236}">
                <a16:creationId xmlns:a16="http://schemas.microsoft.com/office/drawing/2014/main" id="{B68A8C3E-24C1-4EE4-980B-B506AF4254C4}"/>
              </a:ext>
            </a:extLst>
          </p:cNvPr>
          <p:cNvSpPr>
            <a:spLocks noGrp="1"/>
          </p:cNvSpPr>
          <p:nvPr>
            <p:ph type="pic" sz="quarter" idx="88"/>
          </p:nvPr>
        </p:nvSpPr>
        <p:spPr/>
      </p:sp>
      <p:sp>
        <p:nvSpPr>
          <p:cNvPr id="132" name="SmartArt Placeholder 131">
            <a:extLst>
              <a:ext uri="{FF2B5EF4-FFF2-40B4-BE49-F238E27FC236}">
                <a16:creationId xmlns:a16="http://schemas.microsoft.com/office/drawing/2014/main" id="{045DC1C8-EC86-4978-8F57-3A8BEF5AF3A7}"/>
              </a:ext>
            </a:extLst>
          </p:cNvPr>
          <p:cNvSpPr>
            <a:spLocks noGrp="1"/>
          </p:cNvSpPr>
          <p:nvPr>
            <p:ph type="dgm" sz="quarter" idx="89"/>
          </p:nvPr>
        </p:nvSpPr>
        <p:spPr/>
      </p:sp>
      <p:sp>
        <p:nvSpPr>
          <p:cNvPr id="184" name="Text Placeholder 183">
            <a:extLst>
              <a:ext uri="{FF2B5EF4-FFF2-40B4-BE49-F238E27FC236}">
                <a16:creationId xmlns:a16="http://schemas.microsoft.com/office/drawing/2014/main" id="{9CAD6E62-4462-4D26-A602-9E2ACE06BD4E}"/>
              </a:ext>
            </a:extLst>
          </p:cNvPr>
          <p:cNvSpPr>
            <a:spLocks noGrp="1"/>
          </p:cNvSpPr>
          <p:nvPr>
            <p:ph type="body" sz="quarter" idx="90"/>
          </p:nvPr>
        </p:nvSpPr>
        <p:spPr>
          <a:xfrm>
            <a:off x="22343982" y="11969094"/>
            <a:ext cx="5669280" cy="750359"/>
          </a:xfrm>
        </p:spPr>
        <p:txBody>
          <a:bodyPr/>
          <a:lstStyle/>
          <a:p>
            <a:r>
              <a:rPr lang="en-US" dirty="0"/>
              <a:t>Image title goes here</a:t>
            </a:r>
          </a:p>
          <a:p>
            <a:endParaRPr lang="en-US" dirty="0"/>
          </a:p>
        </p:txBody>
      </p:sp>
      <p:sp>
        <p:nvSpPr>
          <p:cNvPr id="185" name="Text Placeholder 184">
            <a:extLst>
              <a:ext uri="{FF2B5EF4-FFF2-40B4-BE49-F238E27FC236}">
                <a16:creationId xmlns:a16="http://schemas.microsoft.com/office/drawing/2014/main" id="{D7652890-205C-4F21-BB2D-5D07B095C703}"/>
              </a:ext>
            </a:extLst>
          </p:cNvPr>
          <p:cNvSpPr>
            <a:spLocks noGrp="1"/>
          </p:cNvSpPr>
          <p:nvPr>
            <p:ph type="body" sz="quarter" idx="91"/>
          </p:nvPr>
        </p:nvSpPr>
        <p:spPr>
          <a:xfrm>
            <a:off x="22343982" y="12416363"/>
            <a:ext cx="5669280" cy="750359"/>
          </a:xfrm>
        </p:spPr>
        <p:txBody>
          <a:bodyPr/>
          <a:lstStyle/>
          <a:p>
            <a:r>
              <a:rPr lang="en-US" dirty="0"/>
              <a:t>Optional Subtitle</a:t>
            </a:r>
          </a:p>
          <a:p>
            <a:endParaRPr lang="en-US" dirty="0"/>
          </a:p>
        </p:txBody>
      </p:sp>
      <p:sp>
        <p:nvSpPr>
          <p:cNvPr id="264" name="Rectangle 263">
            <a:extLst>
              <a:ext uri="{FF2B5EF4-FFF2-40B4-BE49-F238E27FC236}">
                <a16:creationId xmlns:a16="http://schemas.microsoft.com/office/drawing/2014/main" id="{70182E7D-8DB1-4733-90C7-CAC697826F5A}"/>
              </a:ext>
            </a:extLst>
          </p:cNvPr>
          <p:cNvSpPr/>
          <p:nvPr/>
        </p:nvSpPr>
        <p:spPr>
          <a:xfrm>
            <a:off x="1373646" y="5002212"/>
            <a:ext cx="6352880"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65" name="Rectangle 264">
            <a:extLst>
              <a:ext uri="{FF2B5EF4-FFF2-40B4-BE49-F238E27FC236}">
                <a16:creationId xmlns:a16="http://schemas.microsoft.com/office/drawing/2014/main" id="{45B0815E-CD89-43F2-A91B-71F9DC9F00C7}"/>
              </a:ext>
            </a:extLst>
          </p:cNvPr>
          <p:cNvSpPr/>
          <p:nvPr/>
        </p:nvSpPr>
        <p:spPr>
          <a:xfrm>
            <a:off x="8238061" y="5002212"/>
            <a:ext cx="6348944"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66" name="Rectangle 265">
            <a:extLst>
              <a:ext uri="{FF2B5EF4-FFF2-40B4-BE49-F238E27FC236}">
                <a16:creationId xmlns:a16="http://schemas.microsoft.com/office/drawing/2014/main" id="{5A476168-8EFF-4B33-8447-968AAC828427}"/>
              </a:ext>
            </a:extLst>
          </p:cNvPr>
          <p:cNvSpPr/>
          <p:nvPr/>
        </p:nvSpPr>
        <p:spPr>
          <a:xfrm>
            <a:off x="15098540" y="5002213"/>
            <a:ext cx="6350775" cy="6056312"/>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67" name="Rectangle 266">
            <a:extLst>
              <a:ext uri="{FF2B5EF4-FFF2-40B4-BE49-F238E27FC236}">
                <a16:creationId xmlns:a16="http://schemas.microsoft.com/office/drawing/2014/main" id="{008E0EA0-9D69-4184-924D-BC2562A5611D}"/>
              </a:ext>
            </a:extLst>
          </p:cNvPr>
          <p:cNvSpPr/>
          <p:nvPr/>
        </p:nvSpPr>
        <p:spPr>
          <a:xfrm>
            <a:off x="21964052" y="5002212"/>
            <a:ext cx="6333728" cy="6058329"/>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68" name="Rectangle 267">
            <a:extLst>
              <a:ext uri="{FF2B5EF4-FFF2-40B4-BE49-F238E27FC236}">
                <a16:creationId xmlns:a16="http://schemas.microsoft.com/office/drawing/2014/main" id="{94C3428E-7AC4-40BF-B6B8-39DE3CC08C81}"/>
              </a:ext>
            </a:extLst>
          </p:cNvPr>
          <p:cNvSpPr/>
          <p:nvPr/>
        </p:nvSpPr>
        <p:spPr>
          <a:xfrm>
            <a:off x="28817090" y="5002212"/>
            <a:ext cx="6344836" cy="605631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4" name="Rectangle 273">
            <a:extLst>
              <a:ext uri="{FF2B5EF4-FFF2-40B4-BE49-F238E27FC236}">
                <a16:creationId xmlns:a16="http://schemas.microsoft.com/office/drawing/2014/main" id="{357C267F-53F7-48B3-B7A9-6529949100BB}"/>
              </a:ext>
            </a:extLst>
          </p:cNvPr>
          <p:cNvSpPr/>
          <p:nvPr/>
        </p:nvSpPr>
        <p:spPr>
          <a:xfrm>
            <a:off x="1373646" y="11583377"/>
            <a:ext cx="6352880"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5" name="Rectangle 274">
            <a:extLst>
              <a:ext uri="{FF2B5EF4-FFF2-40B4-BE49-F238E27FC236}">
                <a16:creationId xmlns:a16="http://schemas.microsoft.com/office/drawing/2014/main" id="{45C1E90B-18A3-483D-B77C-0F9AF291A861}"/>
              </a:ext>
            </a:extLst>
          </p:cNvPr>
          <p:cNvSpPr/>
          <p:nvPr/>
        </p:nvSpPr>
        <p:spPr>
          <a:xfrm>
            <a:off x="8238061" y="11583377"/>
            <a:ext cx="6348944"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6" name="Rectangle 275">
            <a:extLst>
              <a:ext uri="{FF2B5EF4-FFF2-40B4-BE49-F238E27FC236}">
                <a16:creationId xmlns:a16="http://schemas.microsoft.com/office/drawing/2014/main" id="{1DD34BF9-70E6-4FEF-B7E6-C216740C151C}"/>
              </a:ext>
            </a:extLst>
          </p:cNvPr>
          <p:cNvSpPr/>
          <p:nvPr/>
        </p:nvSpPr>
        <p:spPr>
          <a:xfrm>
            <a:off x="15098540" y="11593198"/>
            <a:ext cx="6350775" cy="6056312"/>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7" name="Rectangle 276">
            <a:extLst>
              <a:ext uri="{FF2B5EF4-FFF2-40B4-BE49-F238E27FC236}">
                <a16:creationId xmlns:a16="http://schemas.microsoft.com/office/drawing/2014/main" id="{A3583B81-8996-45B7-ADE3-A0DF1B5A366C}"/>
              </a:ext>
            </a:extLst>
          </p:cNvPr>
          <p:cNvSpPr/>
          <p:nvPr/>
        </p:nvSpPr>
        <p:spPr>
          <a:xfrm>
            <a:off x="21964052" y="11591181"/>
            <a:ext cx="6333728" cy="6058329"/>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8" name="Rectangle 277">
            <a:extLst>
              <a:ext uri="{FF2B5EF4-FFF2-40B4-BE49-F238E27FC236}">
                <a16:creationId xmlns:a16="http://schemas.microsoft.com/office/drawing/2014/main" id="{E1BBC697-7C24-4FE5-997A-59F9752258CB}"/>
              </a:ext>
            </a:extLst>
          </p:cNvPr>
          <p:cNvSpPr/>
          <p:nvPr/>
        </p:nvSpPr>
        <p:spPr>
          <a:xfrm>
            <a:off x="28817090" y="11593197"/>
            <a:ext cx="6344836" cy="605631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0432817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18845784" y="5852161"/>
            <a:ext cx="15215616" cy="1874520"/>
          </a:xfrm>
        </p:spPr>
        <p:txBody>
          <a:bodyPr/>
          <a:lstStyle/>
          <a:p>
            <a:r>
              <a:rPr lang="en-US" dirty="0"/>
              <a:t>Title goes here</a:t>
            </a:r>
          </a:p>
        </p:txBody>
      </p:sp>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0"/>
          </p:nvPr>
        </p:nvSpPr>
        <p:spPr>
          <a:xfrm>
            <a:off x="18845784" y="7699248"/>
            <a:ext cx="15215616" cy="1408176"/>
          </a:xfrm>
        </p:spPr>
        <p:txBody>
          <a:bodyPr/>
          <a:lstStyle/>
          <a:p>
            <a:r>
              <a:rPr lang="en-US" dirty="0"/>
              <a:t>Optional Subtitle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1"/>
          </p:nvPr>
        </p:nvSpPr>
        <p:spPr>
          <a:xfrm>
            <a:off x="18845786" y="9052559"/>
            <a:ext cx="15215616" cy="9478329"/>
          </a:xfrm>
        </p:spPr>
        <p:txBody>
          <a:bodyPr/>
          <a:lstStyle/>
          <a:p>
            <a:r>
              <a:rPr lang="en-US" dirty="0"/>
              <a:t>Text goes here</a:t>
            </a:r>
          </a:p>
          <a:p>
            <a:r>
              <a:rPr lang="en-US" dirty="0"/>
              <a:t>Text goes here</a:t>
            </a:r>
          </a:p>
          <a:p>
            <a:r>
              <a:rPr lang="en-US" dirty="0"/>
              <a:t>Text goes here</a:t>
            </a:r>
          </a:p>
        </p:txBody>
      </p:sp>
      <p:sp>
        <p:nvSpPr>
          <p:cNvPr id="13" name="Picture Placeholder 12">
            <a:extLst>
              <a:ext uri="{FF2B5EF4-FFF2-40B4-BE49-F238E27FC236}">
                <a16:creationId xmlns:a16="http://schemas.microsoft.com/office/drawing/2014/main" id="{5BFECFF2-43AB-407A-AE8B-DCC4740B67FF}"/>
              </a:ext>
            </a:extLst>
          </p:cNvPr>
          <p:cNvSpPr>
            <a:spLocks noGrp="1"/>
          </p:cNvSpPr>
          <p:nvPr>
            <p:ph type="pic" sz="quarter" idx="12"/>
          </p:nvPr>
        </p:nvSpPr>
        <p:spPr/>
      </p:sp>
    </p:spTree>
    <p:extLst>
      <p:ext uri="{BB962C8B-B14F-4D97-AF65-F5344CB8AC3E}">
        <p14:creationId xmlns:p14="http://schemas.microsoft.com/office/powerpoint/2010/main" val="4343524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18845784" y="6629401"/>
            <a:ext cx="15215616" cy="1874520"/>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1"/>
          </p:nvPr>
        </p:nvSpPr>
        <p:spPr>
          <a:xfrm>
            <a:off x="18845786" y="9052559"/>
            <a:ext cx="15215616" cy="9478329"/>
          </a:xfrm>
        </p:spPr>
        <p:txBody>
          <a:bodyPr/>
          <a:lstStyle/>
          <a:p>
            <a:r>
              <a:rPr lang="en-US" dirty="0"/>
              <a:t>Text goes here</a:t>
            </a:r>
          </a:p>
          <a:p>
            <a:r>
              <a:rPr lang="en-US" dirty="0"/>
              <a:t>Text goes here</a:t>
            </a:r>
          </a:p>
          <a:p>
            <a:r>
              <a:rPr lang="en-US" dirty="0"/>
              <a:t>Text goes here</a:t>
            </a:r>
          </a:p>
        </p:txBody>
      </p:sp>
      <p:sp>
        <p:nvSpPr>
          <p:cNvPr id="6" name="Picture Placeholder 5">
            <a:extLst>
              <a:ext uri="{FF2B5EF4-FFF2-40B4-BE49-F238E27FC236}">
                <a16:creationId xmlns:a16="http://schemas.microsoft.com/office/drawing/2014/main" id="{E4F38594-3F88-452B-9731-6C29E170EF0A}"/>
              </a:ext>
            </a:extLst>
          </p:cNvPr>
          <p:cNvSpPr>
            <a:spLocks noGrp="1"/>
          </p:cNvSpPr>
          <p:nvPr>
            <p:ph type="pic" sz="quarter" idx="12"/>
          </p:nvPr>
        </p:nvSpPr>
        <p:spPr/>
      </p:sp>
    </p:spTree>
    <p:extLst>
      <p:ext uri="{BB962C8B-B14F-4D97-AF65-F5344CB8AC3E}">
        <p14:creationId xmlns:p14="http://schemas.microsoft.com/office/powerpoint/2010/main" val="4045569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4"/>
          <p:cNvSpPr/>
          <p:nvPr/>
        </p:nvSpPr>
        <p:spPr>
          <a:xfrm>
            <a:off x="20006909" y="0"/>
            <a:ext cx="16846062" cy="20574000"/>
          </a:xfrm>
          <a:prstGeom prst="rect">
            <a:avLst/>
          </a:prstGeom>
          <a:solidFill>
            <a:srgbClr val="F2F2F2"/>
          </a:solidFill>
          <a:ln>
            <a:noFill/>
          </a:ln>
        </p:spPr>
        <p:txBody>
          <a:bodyPr spcFirstLastPara="1" wrap="square" lIns="274276" tIns="137100" rIns="274276" bIns="137100" anchor="ctr" anchorCtr="0">
            <a:noAutofit/>
          </a:bodyPr>
          <a:lstStyle/>
          <a:p>
            <a:pPr algn="ctr" defTabSz="2743200">
              <a:lnSpc>
                <a:spcPct val="90000"/>
              </a:lnSpc>
              <a:buClr>
                <a:srgbClr val="000000"/>
              </a:buClr>
            </a:pPr>
            <a:endParaRPr sz="4000" kern="0">
              <a:solidFill>
                <a:srgbClr val="FFFFFF"/>
              </a:solidFill>
              <a:latin typeface="Trebuchet MS"/>
              <a:ea typeface="Trebuchet MS"/>
              <a:cs typeface="Trebuchet MS"/>
              <a:sym typeface="Trebuchet MS"/>
            </a:endParaRPr>
          </a:p>
        </p:txBody>
      </p:sp>
      <p:sp>
        <p:nvSpPr>
          <p:cNvPr id="1089" name="Google Shape;1089;p4"/>
          <p:cNvSpPr txBox="1">
            <a:spLocks noGrp="1"/>
          </p:cNvSpPr>
          <p:nvPr>
            <p:ph type="title"/>
          </p:nvPr>
        </p:nvSpPr>
        <p:spPr>
          <a:xfrm>
            <a:off x="1611563" y="3531940"/>
            <a:ext cx="18118378" cy="1551412"/>
          </a:xfrm>
          <a:prstGeom prst="rect">
            <a:avLst/>
          </a:prstGeom>
          <a:noFill/>
          <a:ln>
            <a:noFill/>
          </a:ln>
        </p:spPr>
        <p:txBody>
          <a:bodyPr spcFirstLastPara="1" wrap="square" lIns="274276" tIns="137100" rIns="274276" bIns="137100" anchor="b" anchorCtr="0">
            <a:noAutofit/>
          </a:bodyPr>
          <a:lstStyle/>
          <a:p>
            <a:pPr>
              <a:buClr>
                <a:srgbClr val="000000"/>
              </a:buClr>
              <a:buSzPts val="1400"/>
            </a:pPr>
            <a:r>
              <a:rPr lang="en-US" sz="8800" b="0">
                <a:solidFill>
                  <a:srgbClr val="333333"/>
                </a:solidFill>
                <a:latin typeface="Trebuchet MS"/>
                <a:ea typeface="Trebuchet MS"/>
                <a:cs typeface="Trebuchet MS"/>
                <a:sym typeface="Trebuchet MS"/>
              </a:rPr>
              <a:t>NVIDIA NEMO</a:t>
            </a:r>
            <a:endParaRPr sz="8800" b="0" cap="none">
              <a:solidFill>
                <a:srgbClr val="333333"/>
              </a:solidFill>
              <a:latin typeface="Trebuchet MS"/>
              <a:ea typeface="Trebuchet MS"/>
              <a:cs typeface="Trebuchet MS"/>
              <a:sym typeface="Trebuchet MS"/>
            </a:endParaRPr>
          </a:p>
        </p:txBody>
      </p:sp>
      <p:sp>
        <p:nvSpPr>
          <p:cNvPr id="1090" name="Google Shape;1090;p4"/>
          <p:cNvSpPr txBox="1">
            <a:spLocks noGrp="1"/>
          </p:cNvSpPr>
          <p:nvPr>
            <p:ph type="body" idx="1"/>
          </p:nvPr>
        </p:nvSpPr>
        <p:spPr>
          <a:xfrm>
            <a:off x="1525520" y="6034250"/>
            <a:ext cx="17551108" cy="10156372"/>
          </a:xfrm>
          <a:prstGeom prst="rect">
            <a:avLst/>
          </a:prstGeom>
          <a:noFill/>
          <a:ln>
            <a:noFill/>
          </a:ln>
        </p:spPr>
        <p:txBody>
          <a:bodyPr spcFirstLastPara="1" wrap="square" lIns="274276" tIns="137100" rIns="274276" bIns="137100" anchor="t" anchorCtr="0">
            <a:noAutofit/>
          </a:bodyPr>
          <a:lstStyle/>
          <a:p>
            <a:pPr marL="455296" indent="-455296">
              <a:spcBef>
                <a:spcPts val="0"/>
              </a:spcBef>
              <a:buSzPts val="1330"/>
            </a:pPr>
            <a:r>
              <a:rPr lang="en-US" sz="3990"/>
              <a:t>DL-Based Speech &amp; Language Understanding Models </a:t>
            </a:r>
            <a:endParaRPr/>
          </a:p>
          <a:p>
            <a:pPr marL="457156" indent="-457156">
              <a:buSzPts val="1330"/>
            </a:pPr>
            <a:r>
              <a:rPr lang="en-US" sz="3990"/>
              <a:t>Include Semantic Checking for Correct-by-Construction Architectures</a:t>
            </a:r>
            <a:endParaRPr/>
          </a:p>
          <a:p>
            <a:pPr marL="457156" indent="-457156">
              <a:buSzPts val="1330"/>
            </a:pPr>
            <a:r>
              <a:rPr lang="en-US" sz="3990"/>
              <a:t>Support Expanding Set of Languages:</a:t>
            </a:r>
            <a:endParaRPr/>
          </a:p>
          <a:p>
            <a:pPr marL="1371462" lvl="1" indent="-457156">
              <a:buSzPts val="1330"/>
            </a:pPr>
            <a:r>
              <a:rPr lang="en-US" sz="3990"/>
              <a:t>8 for ASR</a:t>
            </a:r>
            <a:endParaRPr/>
          </a:p>
          <a:p>
            <a:pPr marL="1371462" lvl="1" indent="-457156">
              <a:buSzPts val="1330"/>
            </a:pPr>
            <a:r>
              <a:rPr lang="en-US" sz="3990"/>
              <a:t>5 for NLU</a:t>
            </a:r>
            <a:endParaRPr/>
          </a:p>
          <a:p>
            <a:pPr marL="457156" indent="-457156">
              <a:buSzPts val="1330"/>
            </a:pPr>
            <a:r>
              <a:rPr lang="en-US" sz="3990"/>
              <a:t>Open-Sourced</a:t>
            </a:r>
            <a:endParaRPr/>
          </a:p>
          <a:p>
            <a:pPr marL="457156" indent="-457156">
              <a:buSzPts val="1330"/>
            </a:pPr>
            <a:r>
              <a:rPr lang="en-US" sz="3990"/>
              <a:t>Integrated with PyTorch &amp; PyTorch Lightning</a:t>
            </a:r>
            <a:endParaRPr/>
          </a:p>
          <a:p>
            <a:pPr marL="457156" indent="-457156">
              <a:buSzPts val="1330"/>
            </a:pPr>
            <a:r>
              <a:rPr lang="en-US" sz="3990"/>
              <a:t>Easy-to-Use APIs</a:t>
            </a:r>
            <a:endParaRPr/>
          </a:p>
          <a:p>
            <a:pPr marL="457156" indent="-457156">
              <a:buSzPts val="1330"/>
            </a:pPr>
            <a:r>
              <a:rPr lang="en-US" sz="3990"/>
              <a:t>Optimized Training Performance</a:t>
            </a:r>
            <a:endParaRPr/>
          </a:p>
          <a:p>
            <a:pPr marL="457156" indent="-457156">
              <a:buSzPts val="1330"/>
            </a:pPr>
            <a:r>
              <a:rPr lang="en-US" sz="3990"/>
              <a:t>100+ Pre-Trained GPU-Optimized Checkpoints</a:t>
            </a:r>
            <a:endParaRPr/>
          </a:p>
          <a:p>
            <a:pPr marL="457156" indent="-457156">
              <a:buSzPts val="1330"/>
            </a:pPr>
            <a:r>
              <a:rPr lang="en-US" sz="3990"/>
              <a:t>Scale to 1000s of NVIDIA GPUs</a:t>
            </a:r>
            <a:endParaRPr/>
          </a:p>
        </p:txBody>
      </p:sp>
      <p:sp>
        <p:nvSpPr>
          <p:cNvPr id="1091" name="Google Shape;1091;p4"/>
          <p:cNvSpPr txBox="1"/>
          <p:nvPr/>
        </p:nvSpPr>
        <p:spPr>
          <a:xfrm>
            <a:off x="21837030" y="18890684"/>
            <a:ext cx="13185816" cy="583624"/>
          </a:xfrm>
          <a:prstGeom prst="rect">
            <a:avLst/>
          </a:prstGeom>
          <a:noFill/>
          <a:ln>
            <a:noFill/>
          </a:ln>
        </p:spPr>
        <p:txBody>
          <a:bodyPr spcFirstLastPara="1" wrap="square" lIns="166576" tIns="83250" rIns="166576" bIns="83250" anchor="ctr" anchorCtr="0">
            <a:spAutoFit/>
          </a:bodyPr>
          <a:lstStyle/>
          <a:p>
            <a:pPr algn="ctr" defTabSz="2743200">
              <a:lnSpc>
                <a:spcPct val="90000"/>
              </a:lnSpc>
              <a:buClr>
                <a:srgbClr val="000000"/>
              </a:buClr>
              <a:buSzPts val="1000"/>
            </a:pPr>
            <a:r>
              <a:rPr lang="en-US" sz="3000" u="sng" kern="0">
                <a:solidFill>
                  <a:srgbClr val="76B900"/>
                </a:solidFill>
                <a:latin typeface="Trebuchet MS"/>
                <a:ea typeface="Trebuchet MS"/>
                <a:cs typeface="Trebuchet MS"/>
                <a:sym typeface="Trebuchet MS"/>
                <a:hlinkClick r:id="rId3">
                  <a:extLst>
                    <a:ext uri="{A12FA001-AC4F-418D-AE19-62706E023703}">
                      <ahyp:hlinkClr xmlns:ahyp="http://schemas.microsoft.com/office/drawing/2018/hyperlinkcolor" val="tx"/>
                    </a:ext>
                  </a:extLst>
                </a:hlinkClick>
              </a:rPr>
              <a:t>https://ngc.nvidia.com/catalog/containers/nvidia:nemo</a:t>
            </a:r>
            <a:endParaRPr sz="3000" kern="0">
              <a:solidFill>
                <a:srgbClr val="76B900"/>
              </a:solidFill>
              <a:latin typeface="Trebuchet MS"/>
              <a:ea typeface="Trebuchet MS"/>
              <a:cs typeface="Trebuchet MS"/>
              <a:sym typeface="Trebuchet MS"/>
            </a:endParaRPr>
          </a:p>
        </p:txBody>
      </p:sp>
      <p:sp>
        <p:nvSpPr>
          <p:cNvPr id="1092" name="Google Shape;1092;p4"/>
          <p:cNvSpPr txBox="1"/>
          <p:nvPr/>
        </p:nvSpPr>
        <p:spPr>
          <a:xfrm>
            <a:off x="25626191" y="19847770"/>
            <a:ext cx="6542782" cy="583624"/>
          </a:xfrm>
          <a:prstGeom prst="rect">
            <a:avLst/>
          </a:prstGeom>
          <a:noFill/>
          <a:ln>
            <a:noFill/>
          </a:ln>
        </p:spPr>
        <p:txBody>
          <a:bodyPr spcFirstLastPara="1" wrap="square" lIns="166576" tIns="83250" rIns="166576" bIns="83250" anchor="ctr" anchorCtr="0">
            <a:spAutoFit/>
          </a:bodyPr>
          <a:lstStyle/>
          <a:p>
            <a:pPr defTabSz="2743200">
              <a:lnSpc>
                <a:spcPct val="90000"/>
              </a:lnSpc>
              <a:buClr>
                <a:srgbClr val="000000"/>
              </a:buClr>
              <a:buSzPts val="1000"/>
            </a:pPr>
            <a:r>
              <a:rPr lang="en-US" sz="3000" u="sng" kern="0">
                <a:solidFill>
                  <a:srgbClr val="76B900"/>
                </a:solidFill>
                <a:latin typeface="Trebuchet MS"/>
                <a:ea typeface="Trebuchet MS"/>
                <a:cs typeface="Trebuchet MS"/>
                <a:sym typeface="Trebuchet MS"/>
                <a:hlinkClick r:id="rId4">
                  <a:extLst>
                    <a:ext uri="{A12FA001-AC4F-418D-AE19-62706E023703}">
                      <ahyp:hlinkClr xmlns:ahyp="http://schemas.microsoft.com/office/drawing/2018/hyperlinkcolor" val="tx"/>
                    </a:ext>
                  </a:extLst>
                </a:hlinkClick>
              </a:rPr>
              <a:t>https://github.com/NVIDIA/NeMo</a:t>
            </a:r>
            <a:endParaRPr sz="3000" u="sng" kern="0">
              <a:solidFill>
                <a:srgbClr val="76B900"/>
              </a:solidFill>
              <a:latin typeface="Trebuchet MS"/>
              <a:ea typeface="Trebuchet MS"/>
              <a:cs typeface="Trebuchet MS"/>
              <a:sym typeface="Trebuchet MS"/>
            </a:endParaRPr>
          </a:p>
        </p:txBody>
      </p:sp>
      <p:sp>
        <p:nvSpPr>
          <p:cNvPr id="1094" name="Google Shape;1094;p4"/>
          <p:cNvSpPr txBox="1"/>
          <p:nvPr/>
        </p:nvSpPr>
        <p:spPr>
          <a:xfrm>
            <a:off x="1525521" y="5005566"/>
            <a:ext cx="18118378" cy="955525"/>
          </a:xfrm>
          <a:prstGeom prst="rect">
            <a:avLst/>
          </a:prstGeom>
          <a:noFill/>
          <a:ln>
            <a:noFill/>
          </a:ln>
        </p:spPr>
        <p:txBody>
          <a:bodyPr spcFirstLastPara="1" wrap="square" lIns="274276" tIns="137100" rIns="274276" bIns="137100" anchor="t" anchorCtr="0">
            <a:spAutoFit/>
          </a:bodyPr>
          <a:lstStyle/>
          <a:p>
            <a:pPr defTabSz="2743200">
              <a:buClr>
                <a:srgbClr val="000000"/>
              </a:buClr>
            </a:pPr>
            <a:r>
              <a:rPr lang="en-US" sz="4410" kern="0">
                <a:solidFill>
                  <a:srgbClr val="76B900"/>
                </a:solidFill>
                <a:latin typeface="Trebuchet MS"/>
                <a:ea typeface="Trebuchet MS"/>
                <a:cs typeface="Trebuchet MS"/>
                <a:sym typeface="Trebuchet MS"/>
              </a:rPr>
              <a:t>Toolkit for Building SOTA Conversational Models</a:t>
            </a:r>
            <a:endParaRPr sz="4410" kern="0">
              <a:solidFill>
                <a:srgbClr val="76B900"/>
              </a:solidFill>
              <a:latin typeface="Arial"/>
              <a:ea typeface="Arial"/>
              <a:cs typeface="Arial"/>
              <a:sym typeface="Arial"/>
            </a:endParaRPr>
          </a:p>
        </p:txBody>
      </p:sp>
      <p:pic>
        <p:nvPicPr>
          <p:cNvPr id="1095" name="Google Shape;1095;p4"/>
          <p:cNvPicPr preferRelativeResize="0"/>
          <p:nvPr/>
        </p:nvPicPr>
        <p:blipFill>
          <a:blip r:embed="rId5">
            <a:alphaModFix/>
          </a:blip>
          <a:stretch>
            <a:fillRect/>
          </a:stretch>
        </p:blipFill>
        <p:spPr>
          <a:xfrm>
            <a:off x="20762700" y="4537802"/>
            <a:ext cx="15334488" cy="12597184"/>
          </a:xfrm>
          <a:prstGeom prst="rect">
            <a:avLst/>
          </a:prstGeom>
          <a:noFill/>
          <a:ln>
            <a:noFill/>
          </a:ln>
        </p:spPr>
      </p:pic>
    </p:spTree>
    <p:extLst>
      <p:ext uri="{BB962C8B-B14F-4D97-AF65-F5344CB8AC3E}">
        <p14:creationId xmlns:p14="http://schemas.microsoft.com/office/powerpoint/2010/main" val="18420160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4360985"/>
            <a:ext cx="15773400" cy="3365695"/>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
          </p:nvPr>
        </p:nvSpPr>
        <p:spPr>
          <a:xfrm>
            <a:off x="2514600" y="9052560"/>
            <a:ext cx="15773400" cy="9482328"/>
          </a:xfrm>
        </p:spPr>
        <p:txBody>
          <a:bodyPr/>
          <a:lstStyle/>
          <a:p>
            <a:r>
              <a:rPr lang="en-US" dirty="0"/>
              <a:t>Text goes here</a:t>
            </a:r>
          </a:p>
          <a:p>
            <a:r>
              <a:rPr lang="en-US" dirty="0"/>
              <a:t>Text goes here</a:t>
            </a:r>
          </a:p>
          <a:p>
            <a:r>
              <a:rPr lang="en-US" dirty="0"/>
              <a:t>Text goes here</a:t>
            </a:r>
          </a:p>
        </p:txBody>
      </p:sp>
      <p:sp>
        <p:nvSpPr>
          <p:cNvPr id="2" name="Text Placeholder 1">
            <a:extLst>
              <a:ext uri="{FF2B5EF4-FFF2-40B4-BE49-F238E27FC236}">
                <a16:creationId xmlns:a16="http://schemas.microsoft.com/office/drawing/2014/main" id="{26937B64-B0ED-45AB-83B9-3CB93B7CAF53}"/>
              </a:ext>
            </a:extLst>
          </p:cNvPr>
          <p:cNvSpPr>
            <a:spLocks noGrp="1"/>
          </p:cNvSpPr>
          <p:nvPr>
            <p:ph type="body" sz="quarter" idx="10"/>
          </p:nvPr>
        </p:nvSpPr>
        <p:spPr>
          <a:xfrm>
            <a:off x="2514600" y="7699248"/>
            <a:ext cx="15773400" cy="1408176"/>
          </a:xfrm>
        </p:spPr>
        <p:txBody>
          <a:bodyPr/>
          <a:lstStyle/>
          <a:p>
            <a:r>
              <a:rPr lang="en-US" dirty="0"/>
              <a:t>Optional Subtitle</a:t>
            </a:r>
          </a:p>
        </p:txBody>
      </p:sp>
      <p:sp>
        <p:nvSpPr>
          <p:cNvPr id="13" name="Picture Placeholder 12">
            <a:extLst>
              <a:ext uri="{FF2B5EF4-FFF2-40B4-BE49-F238E27FC236}">
                <a16:creationId xmlns:a16="http://schemas.microsoft.com/office/drawing/2014/main" id="{3F10EA02-5B3C-42C3-B594-2A42490DBAA8}"/>
              </a:ext>
            </a:extLst>
          </p:cNvPr>
          <p:cNvSpPr>
            <a:spLocks noGrp="1"/>
          </p:cNvSpPr>
          <p:nvPr>
            <p:ph type="pic" sz="quarter" idx="12"/>
          </p:nvPr>
        </p:nvSpPr>
        <p:spPr/>
      </p:sp>
    </p:spTree>
    <p:extLst>
      <p:ext uri="{BB962C8B-B14F-4D97-AF65-F5344CB8AC3E}">
        <p14:creationId xmlns:p14="http://schemas.microsoft.com/office/powerpoint/2010/main" val="9767398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5134708"/>
            <a:ext cx="15773400" cy="3369212"/>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
          </p:nvPr>
        </p:nvSpPr>
        <p:spPr>
          <a:xfrm>
            <a:off x="2514600" y="9052560"/>
            <a:ext cx="15773400" cy="9482328"/>
          </a:xfrm>
        </p:spPr>
        <p:txBody>
          <a:bodyPr/>
          <a:lstStyle/>
          <a:p>
            <a:r>
              <a:rPr lang="en-US" dirty="0"/>
              <a:t>Text goes here</a:t>
            </a:r>
          </a:p>
          <a:p>
            <a:r>
              <a:rPr lang="en-US" dirty="0"/>
              <a:t>Text goes here</a:t>
            </a:r>
          </a:p>
          <a:p>
            <a:r>
              <a:rPr lang="en-US" dirty="0"/>
              <a:t>Text goes here</a:t>
            </a:r>
          </a:p>
        </p:txBody>
      </p:sp>
      <p:sp>
        <p:nvSpPr>
          <p:cNvPr id="5" name="Picture Placeholder 4">
            <a:extLst>
              <a:ext uri="{FF2B5EF4-FFF2-40B4-BE49-F238E27FC236}">
                <a16:creationId xmlns:a16="http://schemas.microsoft.com/office/drawing/2014/main" id="{E204656B-561A-440F-ACAE-C8985F4BA42E}"/>
              </a:ext>
            </a:extLst>
          </p:cNvPr>
          <p:cNvSpPr>
            <a:spLocks noGrp="1"/>
          </p:cNvSpPr>
          <p:nvPr>
            <p:ph type="pic" sz="quarter" idx="12"/>
          </p:nvPr>
        </p:nvSpPr>
        <p:spPr/>
      </p:sp>
    </p:spTree>
    <p:extLst>
      <p:ext uri="{BB962C8B-B14F-4D97-AF65-F5344CB8AC3E}">
        <p14:creationId xmlns:p14="http://schemas.microsoft.com/office/powerpoint/2010/main" val="18243423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6611815"/>
            <a:ext cx="15773400" cy="3812345"/>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type="body" sz="quarter" idx="10"/>
          </p:nvPr>
        </p:nvSpPr>
        <p:spPr>
          <a:xfrm>
            <a:off x="2514600" y="10396728"/>
            <a:ext cx="15773400" cy="1408176"/>
          </a:xfrm>
        </p:spPr>
        <p:txBody>
          <a:bodyPr/>
          <a:lstStyle/>
          <a:p>
            <a:r>
              <a:rPr lang="en-US" dirty="0"/>
              <a:t>Optional Subtitle</a:t>
            </a:r>
          </a:p>
        </p:txBody>
      </p:sp>
      <p:sp>
        <p:nvSpPr>
          <p:cNvPr id="4" name="Picture Placeholder 3">
            <a:extLst>
              <a:ext uri="{FF2B5EF4-FFF2-40B4-BE49-F238E27FC236}">
                <a16:creationId xmlns:a16="http://schemas.microsoft.com/office/drawing/2014/main" id="{5BF12E1B-62C5-49A8-85B3-036152493145}"/>
              </a:ext>
            </a:extLst>
          </p:cNvPr>
          <p:cNvSpPr>
            <a:spLocks noGrp="1"/>
          </p:cNvSpPr>
          <p:nvPr>
            <p:ph type="pic" sz="quarter" idx="12"/>
          </p:nvPr>
        </p:nvSpPr>
        <p:spPr/>
      </p:sp>
    </p:spTree>
    <p:extLst>
      <p:ext uri="{BB962C8B-B14F-4D97-AF65-F5344CB8AC3E}">
        <p14:creationId xmlns:p14="http://schemas.microsoft.com/office/powerpoint/2010/main" val="12384571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7623810"/>
            <a:ext cx="15773400" cy="5326380"/>
          </a:xfrm>
        </p:spPr>
        <p:txBody>
          <a:bodyPr/>
          <a:lstStyle/>
          <a:p>
            <a:r>
              <a:rPr lang="en-US" dirty="0"/>
              <a:t>Title goes here</a:t>
            </a:r>
          </a:p>
        </p:txBody>
      </p:sp>
      <p:sp>
        <p:nvSpPr>
          <p:cNvPr id="4" name="Picture Placeholder 3">
            <a:extLst>
              <a:ext uri="{FF2B5EF4-FFF2-40B4-BE49-F238E27FC236}">
                <a16:creationId xmlns:a16="http://schemas.microsoft.com/office/drawing/2014/main" id="{9F8F7B4E-A36C-42E8-907C-B3EBAF33D472}"/>
              </a:ext>
            </a:extLst>
          </p:cNvPr>
          <p:cNvSpPr>
            <a:spLocks noGrp="1"/>
          </p:cNvSpPr>
          <p:nvPr>
            <p:ph type="pic" sz="quarter" idx="12"/>
          </p:nvPr>
        </p:nvSpPr>
        <p:spPr/>
      </p:sp>
    </p:spTree>
    <p:extLst>
      <p:ext uri="{BB962C8B-B14F-4D97-AF65-F5344CB8AC3E}">
        <p14:creationId xmlns:p14="http://schemas.microsoft.com/office/powerpoint/2010/main" val="22089859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4360985"/>
            <a:ext cx="15773400" cy="3365695"/>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
          </p:nvPr>
        </p:nvSpPr>
        <p:spPr>
          <a:xfrm>
            <a:off x="2514600" y="9052560"/>
            <a:ext cx="15773400" cy="9482328"/>
          </a:xfrm>
        </p:spPr>
        <p:txBody>
          <a:bodyPr/>
          <a:lstStyle/>
          <a:p>
            <a:r>
              <a:rPr lang="en-US" dirty="0"/>
              <a:t>Text goes here</a:t>
            </a:r>
          </a:p>
          <a:p>
            <a:r>
              <a:rPr lang="en-US" dirty="0"/>
              <a:t>Text goes here</a:t>
            </a:r>
          </a:p>
          <a:p>
            <a:r>
              <a:rPr lang="en-US" dirty="0"/>
              <a:t>Text goes here</a:t>
            </a:r>
          </a:p>
        </p:txBody>
      </p:sp>
      <p:sp>
        <p:nvSpPr>
          <p:cNvPr id="2" name="Text Placeholder 1">
            <a:extLst>
              <a:ext uri="{FF2B5EF4-FFF2-40B4-BE49-F238E27FC236}">
                <a16:creationId xmlns:a16="http://schemas.microsoft.com/office/drawing/2014/main" id="{26937B64-B0ED-45AB-83B9-3CB93B7CAF53}"/>
              </a:ext>
            </a:extLst>
          </p:cNvPr>
          <p:cNvSpPr>
            <a:spLocks noGrp="1"/>
          </p:cNvSpPr>
          <p:nvPr>
            <p:ph type="body" sz="quarter" idx="10"/>
          </p:nvPr>
        </p:nvSpPr>
        <p:spPr>
          <a:xfrm>
            <a:off x="2514600" y="7699248"/>
            <a:ext cx="15773400" cy="1408176"/>
          </a:xfrm>
        </p:spPr>
        <p:txBody>
          <a:bodyPr/>
          <a:lstStyle/>
          <a:p>
            <a:r>
              <a:rPr lang="en-US" dirty="0"/>
              <a:t>Optional Subtitle</a:t>
            </a:r>
          </a:p>
        </p:txBody>
      </p:sp>
      <p:sp>
        <p:nvSpPr>
          <p:cNvPr id="10" name="Picture Placeholder 9">
            <a:extLst>
              <a:ext uri="{FF2B5EF4-FFF2-40B4-BE49-F238E27FC236}">
                <a16:creationId xmlns:a16="http://schemas.microsoft.com/office/drawing/2014/main" id="{5AA0D739-124A-4C9B-B038-5293EDDB0B38}"/>
              </a:ext>
            </a:extLst>
          </p:cNvPr>
          <p:cNvSpPr>
            <a:spLocks noGrp="1"/>
          </p:cNvSpPr>
          <p:nvPr>
            <p:ph type="pic" sz="quarter" idx="12"/>
          </p:nvPr>
        </p:nvSpPr>
        <p:spPr/>
      </p:sp>
      <p:sp>
        <p:nvSpPr>
          <p:cNvPr id="9" name="TextBox 8">
            <a:extLst>
              <a:ext uri="{FF2B5EF4-FFF2-40B4-BE49-F238E27FC236}">
                <a16:creationId xmlns:a16="http://schemas.microsoft.com/office/drawing/2014/main" id="{D15344DD-FAD2-49F1-8814-4074BAA2F4C6}"/>
              </a:ext>
            </a:extLst>
          </p:cNvPr>
          <p:cNvSpPr txBox="1"/>
          <p:nvPr/>
        </p:nvSpPr>
        <p:spPr>
          <a:xfrm>
            <a:off x="22448520" y="5839629"/>
            <a:ext cx="12070080" cy="8894743"/>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sz="4400" dirty="0">
                <a:solidFill>
                  <a:schemeClr val="bg1"/>
                </a:solidFill>
                <a:latin typeface="Courier New" panose="02070309020205020404" pitchFamily="49" charset="0"/>
                <a:cs typeface="Courier New" panose="02070309020205020404" pitchFamily="49" charset="0"/>
              </a:rPr>
              <a:t>// Functions that do amazing things</a:t>
            </a:r>
          </a:p>
          <a:p>
            <a:r>
              <a:rPr lang="en-US" sz="4400" dirty="0">
                <a:solidFill>
                  <a:schemeClr val="bg1"/>
                </a:solidFill>
                <a:latin typeface="Courier New" panose="02070309020205020404" pitchFamily="49" charset="0"/>
                <a:cs typeface="Courier New" panose="02070309020205020404" pitchFamily="49" charset="0"/>
              </a:rPr>
              <a:t>// are totally worth presenting! </a:t>
            </a:r>
          </a:p>
          <a:p>
            <a:r>
              <a:rPr lang="en-US" sz="4400" dirty="0" err="1">
                <a:solidFill>
                  <a:schemeClr val="bg1"/>
                </a:solidFill>
                <a:latin typeface="Courier New" panose="02070309020205020404" pitchFamily="49" charset="0"/>
                <a:cs typeface="Courier New" panose="02070309020205020404" pitchFamily="49" charset="0"/>
              </a:rPr>
              <a:t>func</a:t>
            </a:r>
            <a:r>
              <a:rPr lang="en-US" sz="4400" dirty="0">
                <a:solidFill>
                  <a:schemeClr val="bg1"/>
                </a:solidFill>
                <a:latin typeface="Courier New" panose="02070309020205020404" pitchFamily="49" charset="0"/>
                <a:cs typeface="Courier New" panose="02070309020205020404" pitchFamily="49" charset="0"/>
              </a:rPr>
              <a:t> int code&lt;blah&gt; </a:t>
            </a:r>
          </a:p>
          <a:p>
            <a:r>
              <a:rPr lang="en-US" sz="4400" dirty="0">
                <a:solidFill>
                  <a:schemeClr val="bg1"/>
                </a:solidFill>
                <a:latin typeface="Courier New" panose="02070309020205020404" pitchFamily="49" charset="0"/>
                <a:cs typeface="Courier New" panose="02070309020205020404" pitchFamily="49" charset="0"/>
              </a:rPr>
              <a:t>{</a:t>
            </a:r>
          </a:p>
          <a:p>
            <a:r>
              <a:rPr lang="en-US" sz="4400" dirty="0">
                <a:solidFill>
                  <a:schemeClr val="bg1"/>
                </a:solidFill>
                <a:latin typeface="Courier New" panose="02070309020205020404" pitchFamily="49" charset="0"/>
                <a:cs typeface="Courier New" panose="02070309020205020404" pitchFamily="49" charset="0"/>
              </a:rPr>
              <a:t>	int </a:t>
            </a:r>
            <a:r>
              <a:rPr lang="en-US" sz="4400" dirty="0" err="1">
                <a:solidFill>
                  <a:schemeClr val="bg1"/>
                </a:solidFill>
                <a:latin typeface="Courier New" panose="02070309020205020404" pitchFamily="49" charset="0"/>
                <a:cs typeface="Courier New" panose="02070309020205020404" pitchFamily="49" charset="0"/>
              </a:rPr>
              <a:t>i</a:t>
            </a:r>
            <a:r>
              <a:rPr lang="en-US" sz="4400" dirty="0">
                <a:solidFill>
                  <a:schemeClr val="bg1"/>
                </a:solidFill>
                <a:latin typeface="Courier New" panose="02070309020205020404" pitchFamily="49" charset="0"/>
                <a:cs typeface="Courier New" panose="02070309020205020404" pitchFamily="49" charset="0"/>
              </a:rPr>
              <a:t> = 123;</a:t>
            </a:r>
          </a:p>
          <a:p>
            <a:endParaRPr lang="en-US" sz="4400" dirty="0">
              <a:solidFill>
                <a:schemeClr val="bg1"/>
              </a:solidFill>
              <a:latin typeface="Courier New" panose="02070309020205020404" pitchFamily="49" charset="0"/>
              <a:cs typeface="Courier New" panose="02070309020205020404" pitchFamily="49" charset="0"/>
            </a:endParaRPr>
          </a:p>
          <a:p>
            <a:r>
              <a:rPr lang="en-US" sz="4400" dirty="0">
                <a:solidFill>
                  <a:schemeClr val="bg1"/>
                </a:solidFill>
                <a:latin typeface="Courier New" panose="02070309020205020404" pitchFamily="49" charset="0"/>
                <a:cs typeface="Courier New" panose="02070309020205020404" pitchFamily="49" charset="0"/>
              </a:rPr>
              <a:t>	for (n=1; n&lt;x; n++) </a:t>
            </a:r>
          </a:p>
          <a:p>
            <a:r>
              <a:rPr lang="en-US" sz="4400" dirty="0">
                <a:solidFill>
                  <a:schemeClr val="bg1"/>
                </a:solidFill>
                <a:latin typeface="Courier New" panose="02070309020205020404" pitchFamily="49" charset="0"/>
                <a:cs typeface="Courier New" panose="02070309020205020404" pitchFamily="49" charset="0"/>
              </a:rPr>
              <a:t>	{</a:t>
            </a:r>
          </a:p>
          <a:p>
            <a:r>
              <a:rPr lang="en-US" sz="4400" dirty="0">
                <a:solidFill>
                  <a:schemeClr val="bg1"/>
                </a:solidFill>
                <a:latin typeface="Courier New" panose="02070309020205020404" pitchFamily="49" charset="0"/>
                <a:cs typeface="Courier New" panose="02070309020205020404" pitchFamily="49" charset="0"/>
              </a:rPr>
              <a:t>		</a:t>
            </a:r>
            <a:r>
              <a:rPr lang="en-US" sz="4400" dirty="0" err="1">
                <a:solidFill>
                  <a:schemeClr val="bg1"/>
                </a:solidFill>
                <a:latin typeface="Courier New" panose="02070309020205020404" pitchFamily="49" charset="0"/>
                <a:cs typeface="Courier New" panose="02070309020205020404" pitchFamily="49" charset="0"/>
              </a:rPr>
              <a:t>doSomethingCool</a:t>
            </a:r>
            <a:r>
              <a:rPr lang="en-US" sz="4400" dirty="0">
                <a:solidFill>
                  <a:schemeClr val="bg1"/>
                </a:solidFill>
                <a:latin typeface="Courier New" panose="02070309020205020404" pitchFamily="49" charset="0"/>
                <a:cs typeface="Courier New" panose="02070309020205020404" pitchFamily="49" charset="0"/>
              </a:rPr>
              <a:t>(</a:t>
            </a:r>
            <a:r>
              <a:rPr lang="en-US" sz="4400" dirty="0" err="1">
                <a:solidFill>
                  <a:schemeClr val="bg1"/>
                </a:solidFill>
                <a:latin typeface="Courier New" panose="02070309020205020404" pitchFamily="49" charset="0"/>
                <a:cs typeface="Courier New" panose="02070309020205020404" pitchFamily="49" charset="0"/>
              </a:rPr>
              <a:t>n,x</a:t>
            </a:r>
            <a:r>
              <a:rPr lang="en-US" sz="4400" dirty="0">
                <a:solidFill>
                  <a:schemeClr val="bg1"/>
                </a:solidFill>
                <a:latin typeface="Courier New" panose="02070309020205020404" pitchFamily="49" charset="0"/>
                <a:cs typeface="Courier New" panose="02070309020205020404" pitchFamily="49" charset="0"/>
              </a:rPr>
              <a:t>);</a:t>
            </a:r>
          </a:p>
          <a:p>
            <a:r>
              <a:rPr lang="en-US" sz="4400" dirty="0">
                <a:solidFill>
                  <a:schemeClr val="bg1"/>
                </a:solidFill>
                <a:latin typeface="Courier New" panose="02070309020205020404" pitchFamily="49" charset="0"/>
                <a:cs typeface="Courier New" panose="02070309020205020404" pitchFamily="49" charset="0"/>
              </a:rPr>
              <a:t>	}</a:t>
            </a:r>
          </a:p>
          <a:p>
            <a:endParaRPr lang="en-US" sz="4400" dirty="0">
              <a:solidFill>
                <a:schemeClr val="bg1"/>
              </a:solidFill>
              <a:latin typeface="Courier New" panose="02070309020205020404" pitchFamily="49" charset="0"/>
              <a:cs typeface="Courier New" panose="02070309020205020404" pitchFamily="49" charset="0"/>
            </a:endParaRPr>
          </a:p>
          <a:p>
            <a:r>
              <a:rPr lang="en-US" sz="4400" dirty="0">
                <a:solidFill>
                  <a:schemeClr val="bg1"/>
                </a:solidFill>
                <a:latin typeface="Courier New" panose="02070309020205020404" pitchFamily="49" charset="0"/>
                <a:cs typeface="Courier New" panose="02070309020205020404" pitchFamily="49" charset="0"/>
              </a:rPr>
              <a:t>	return 0;</a:t>
            </a:r>
          </a:p>
          <a:p>
            <a:r>
              <a:rPr lang="en-US" sz="44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00967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6921305"/>
            <a:ext cx="15773400" cy="3365695"/>
          </a:xfrm>
        </p:spPr>
        <p:txBody>
          <a:bodyPr>
            <a:noAutofit/>
          </a:bodyPr>
          <a:lstStyle/>
          <a:p>
            <a:r>
              <a:rPr lang="en-US" sz="5300" dirty="0"/>
              <a:t>ANNOUNCING</a:t>
            </a:r>
            <a:br>
              <a:rPr lang="en-US" dirty="0"/>
            </a:br>
            <a:r>
              <a:rPr lang="en-US" b="0" dirty="0" err="1"/>
              <a:t>Xxxxxxxx</a:t>
            </a:r>
            <a:br>
              <a:rPr lang="en-US" b="0" dirty="0"/>
            </a:br>
            <a:r>
              <a:rPr lang="en-US" b="0" dirty="0" err="1"/>
              <a:t>xxxxxxxxxxxx</a:t>
            </a:r>
            <a:endParaRPr lang="en-US" b="0" dirty="0"/>
          </a:p>
        </p:txBody>
      </p:sp>
    </p:spTree>
    <p:extLst>
      <p:ext uri="{BB962C8B-B14F-4D97-AF65-F5344CB8AC3E}">
        <p14:creationId xmlns:p14="http://schemas.microsoft.com/office/powerpoint/2010/main" val="25404885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5FF5167-4C29-434B-9879-6212C812C4BB}"/>
              </a:ext>
            </a:extLst>
          </p:cNvPr>
          <p:cNvSpPr>
            <a:spLocks noGrp="1"/>
          </p:cNvSpPr>
          <p:nvPr>
            <p:ph type="body" sz="quarter" idx="10"/>
          </p:nvPr>
        </p:nvSpPr>
        <p:spPr>
          <a:xfrm>
            <a:off x="7634260" y="10771999"/>
            <a:ext cx="22733876" cy="5476186"/>
          </a:xfrm>
        </p:spPr>
        <p:txBody>
          <a:bodyPr/>
          <a:lstStyle/>
          <a:p>
            <a:r>
              <a:rPr lang="en-US" dirty="0"/>
              <a:t>This presentation is embargoed until [month, day], 20xx at </a:t>
            </a:r>
            <a:r>
              <a:rPr lang="en-US" dirty="0" err="1"/>
              <a:t>xx:xx</a:t>
            </a:r>
            <a:r>
              <a:rPr lang="en-US" dirty="0"/>
              <a:t> [time zone]</a:t>
            </a:r>
          </a:p>
          <a:p>
            <a:endParaRPr lang="en-US" dirty="0"/>
          </a:p>
        </p:txBody>
      </p:sp>
      <p:sp>
        <p:nvSpPr>
          <p:cNvPr id="5" name="Title 4">
            <a:extLst>
              <a:ext uri="{FF2B5EF4-FFF2-40B4-BE49-F238E27FC236}">
                <a16:creationId xmlns:a16="http://schemas.microsoft.com/office/drawing/2014/main" id="{817A4A24-228E-4933-9A1F-D5DAA1B07F2A}"/>
              </a:ext>
            </a:extLst>
          </p:cNvPr>
          <p:cNvSpPr>
            <a:spLocks noGrp="1"/>
          </p:cNvSpPr>
          <p:nvPr>
            <p:ph type="title"/>
          </p:nvPr>
        </p:nvSpPr>
        <p:spPr>
          <a:xfrm>
            <a:off x="7634260" y="9024760"/>
            <a:ext cx="22733877" cy="1754266"/>
          </a:xfrm>
        </p:spPr>
        <p:txBody>
          <a:bodyPr/>
          <a:lstStyle/>
          <a:p>
            <a:r>
              <a:rPr lang="en-US" dirty="0"/>
              <a:t>EMBARGO</a:t>
            </a:r>
          </a:p>
        </p:txBody>
      </p:sp>
    </p:spTree>
    <p:extLst>
      <p:ext uri="{BB962C8B-B14F-4D97-AF65-F5344CB8AC3E}">
        <p14:creationId xmlns:p14="http://schemas.microsoft.com/office/powerpoint/2010/main" val="32075292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1371600" y="13369654"/>
            <a:ext cx="20167600" cy="5943600"/>
          </a:xfrm>
        </p:spPr>
        <p:txBody>
          <a:bodyPr/>
          <a:lstStyle/>
          <a:p>
            <a:r>
              <a:rPr lang="en-US" dirty="0" err="1"/>
              <a:t>EXample</a:t>
            </a:r>
            <a:r>
              <a:rPr lang="en-US" dirty="0"/>
              <a:t> slides</a:t>
            </a:r>
          </a:p>
        </p:txBody>
      </p:sp>
    </p:spTree>
    <p:extLst>
      <p:ext uri="{BB962C8B-B14F-4D97-AF65-F5344CB8AC3E}">
        <p14:creationId xmlns:p14="http://schemas.microsoft.com/office/powerpoint/2010/main" val="529750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E3E5F22-7D96-4788-BC1C-E3B983073D05}"/>
              </a:ext>
            </a:extLst>
          </p:cNvPr>
          <p:cNvSpPr>
            <a:spLocks noGrp="1"/>
          </p:cNvSpPr>
          <p:nvPr>
            <p:ph type="title"/>
          </p:nvPr>
        </p:nvSpPr>
        <p:spPr>
          <a:xfrm>
            <a:off x="2514600" y="0"/>
            <a:ext cx="31546800" cy="2514601"/>
          </a:xfrm>
        </p:spPr>
        <p:txBody>
          <a:bodyPr/>
          <a:lstStyle/>
          <a:p>
            <a:r>
              <a:rPr lang="en-US" dirty="0"/>
              <a:t>LOGO TREATMENT</a:t>
            </a:r>
          </a:p>
        </p:txBody>
      </p:sp>
      <p:sp>
        <p:nvSpPr>
          <p:cNvPr id="8" name="Text Placeholder 7">
            <a:extLst>
              <a:ext uri="{FF2B5EF4-FFF2-40B4-BE49-F238E27FC236}">
                <a16:creationId xmlns:a16="http://schemas.microsoft.com/office/drawing/2014/main" id="{F4083588-65ED-495D-9255-6AB374C8A69C}"/>
              </a:ext>
            </a:extLst>
          </p:cNvPr>
          <p:cNvSpPr>
            <a:spLocks noGrp="1"/>
          </p:cNvSpPr>
          <p:nvPr>
            <p:ph type="body" sz="quarter" idx="10"/>
          </p:nvPr>
        </p:nvSpPr>
        <p:spPr>
          <a:xfrm>
            <a:off x="2514600" y="2487168"/>
            <a:ext cx="31546800" cy="1408176"/>
          </a:xfrm>
        </p:spPr>
        <p:txBody>
          <a:bodyPr/>
          <a:lstStyle/>
          <a:p>
            <a:r>
              <a:rPr lang="en-US" dirty="0"/>
              <a:t>Logos are Full Color </a:t>
            </a:r>
            <a:r>
              <a:rPr lang="en-US" dirty="0">
                <a:latin typeface="Arial" panose="020B0604020202020204" pitchFamily="34" charset="0"/>
                <a:cs typeface="Arial" panose="020B0604020202020204" pitchFamily="34" charset="0"/>
              </a:rPr>
              <a:t>&amp;</a:t>
            </a:r>
            <a:r>
              <a:rPr lang="en-US" dirty="0"/>
              <a:t> Alphabetized</a:t>
            </a:r>
          </a:p>
        </p:txBody>
      </p:sp>
      <p:pic>
        <p:nvPicPr>
          <p:cNvPr id="6" name="Picture 5">
            <a:extLst>
              <a:ext uri="{FF2B5EF4-FFF2-40B4-BE49-F238E27FC236}">
                <a16:creationId xmlns:a16="http://schemas.microsoft.com/office/drawing/2014/main" id="{A2573FDF-7589-4AB9-B651-B9BBD86B75E6}"/>
              </a:ext>
            </a:extLst>
          </p:cNvPr>
          <p:cNvPicPr>
            <a:picLocks noChangeAspect="1"/>
          </p:cNvPicPr>
          <p:nvPr/>
        </p:nvPicPr>
        <p:blipFill>
          <a:blip r:embed="rId2"/>
          <a:stretch>
            <a:fillRect/>
          </a:stretch>
        </p:blipFill>
        <p:spPr>
          <a:xfrm>
            <a:off x="5763893" y="6383338"/>
            <a:ext cx="25048214" cy="9524998"/>
          </a:xfrm>
          <a:prstGeom prst="rect">
            <a:avLst/>
          </a:prstGeom>
        </p:spPr>
      </p:pic>
    </p:spTree>
    <p:extLst>
      <p:ext uri="{BB962C8B-B14F-4D97-AF65-F5344CB8AC3E}">
        <p14:creationId xmlns:p14="http://schemas.microsoft.com/office/powerpoint/2010/main" val="26451050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toy robot on a yellow surface&#10;&#10;Description automatically generated with low confidence">
            <a:extLst>
              <a:ext uri="{FF2B5EF4-FFF2-40B4-BE49-F238E27FC236}">
                <a16:creationId xmlns:a16="http://schemas.microsoft.com/office/drawing/2014/main" id="{93A63E22-3E08-48B7-9610-44BA9C522586}"/>
              </a:ext>
            </a:extLst>
          </p:cNvPr>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l="11429" t="26536" r="15102" b="5"/>
          <a:stretch/>
        </p:blipFill>
        <p:spPr>
          <a:xfrm>
            <a:off x="0" y="0"/>
            <a:ext cx="36576000" cy="20574000"/>
          </a:xfrm>
        </p:spPr>
      </p:pic>
      <p:sp>
        <p:nvSpPr>
          <p:cNvPr id="6" name="Rectangle 5">
            <a:extLst>
              <a:ext uri="{FF2B5EF4-FFF2-40B4-BE49-F238E27FC236}">
                <a16:creationId xmlns:a16="http://schemas.microsoft.com/office/drawing/2014/main" id="{2BFF7B0A-B207-4F57-BA7B-5F6A07ECAE11}"/>
              </a:ext>
            </a:extLst>
          </p:cNvPr>
          <p:cNvSpPr/>
          <p:nvPr/>
        </p:nvSpPr>
        <p:spPr>
          <a:xfrm>
            <a:off x="1371600" y="7315200"/>
            <a:ext cx="16916400" cy="11923778"/>
          </a:xfrm>
          <a:prstGeom prst="rect">
            <a:avLst/>
          </a:prstGeom>
          <a:solidFill>
            <a:srgbClr val="151617">
              <a:alpha val="75000"/>
            </a:srgbClr>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274320" rtlCol="0" anchor="t"/>
          <a:lstStyle/>
          <a:p>
            <a:pPr algn="ctr"/>
            <a:endParaRPr lang="en-US" sz="3200">
              <a:solidFill>
                <a:schemeClr val="accent4"/>
              </a:solidFill>
              <a:latin typeface="DINPro-Regular" panose="02000503030000020004" pitchFamily="50" charset="0"/>
            </a:endParaRPr>
          </a:p>
        </p:txBody>
      </p:sp>
      <p:sp>
        <p:nvSpPr>
          <p:cNvPr id="7" name="TextBox 6">
            <a:extLst>
              <a:ext uri="{FF2B5EF4-FFF2-40B4-BE49-F238E27FC236}">
                <a16:creationId xmlns:a16="http://schemas.microsoft.com/office/drawing/2014/main" id="{F4518F41-4E62-4DC8-BE01-BCC60AF3585D}"/>
              </a:ext>
            </a:extLst>
          </p:cNvPr>
          <p:cNvSpPr txBox="1"/>
          <p:nvPr/>
        </p:nvSpPr>
        <p:spPr>
          <a:xfrm>
            <a:off x="2723327" y="8694138"/>
            <a:ext cx="13569617" cy="10064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b">
            <a:spAutoFit/>
          </a:bodyPr>
          <a:lstStyle/>
          <a:p>
            <a:pPr>
              <a:lnSpc>
                <a:spcPct val="90000"/>
              </a:lnSpc>
            </a:pPr>
            <a:r>
              <a:rPr lang="en-US" sz="6600" b="1" dirty="0">
                <a:solidFill>
                  <a:schemeClr val="tx1"/>
                </a:solidFill>
                <a:latin typeface="Trebuchet MS" panose="020B0603020202020204" pitchFamily="34" charset="0"/>
              </a:rPr>
              <a:t>USE CASE STUDIES — EXAMPLE</a:t>
            </a:r>
          </a:p>
        </p:txBody>
      </p:sp>
      <p:sp>
        <p:nvSpPr>
          <p:cNvPr id="8" name="TextBox 7">
            <a:extLst>
              <a:ext uri="{FF2B5EF4-FFF2-40B4-BE49-F238E27FC236}">
                <a16:creationId xmlns:a16="http://schemas.microsoft.com/office/drawing/2014/main" id="{6408735E-5F42-4D1C-82D7-35ADAF373E33}"/>
              </a:ext>
            </a:extLst>
          </p:cNvPr>
          <p:cNvSpPr txBox="1"/>
          <p:nvPr/>
        </p:nvSpPr>
        <p:spPr>
          <a:xfrm>
            <a:off x="2723327" y="10129652"/>
            <a:ext cx="13569617" cy="5736955"/>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Expand/shrink shaded gray box and text box based on amount of content</a:t>
            </a:r>
          </a:p>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Move box and text based on image; avoid covering important components of visual</a:t>
            </a:r>
          </a:p>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Line up partner logo to the baseline of NVIDIA logo and have same relevant sizing</a:t>
            </a:r>
          </a:p>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Allow adequate spacing around content in relation to shaded gray box</a:t>
            </a:r>
          </a:p>
        </p:txBody>
      </p:sp>
      <p:pic>
        <p:nvPicPr>
          <p:cNvPr id="9" name="Picture 8">
            <a:extLst>
              <a:ext uri="{FF2B5EF4-FFF2-40B4-BE49-F238E27FC236}">
                <a16:creationId xmlns:a16="http://schemas.microsoft.com/office/drawing/2014/main" id="{609F4C99-CF26-488C-A40D-7AEE331D8C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3538" y="17201629"/>
            <a:ext cx="2156695" cy="465169"/>
          </a:xfrm>
          <a:prstGeom prst="rect">
            <a:avLst/>
          </a:prstGeom>
        </p:spPr>
      </p:pic>
      <p:sp>
        <p:nvSpPr>
          <p:cNvPr id="10" name="Rectangle 9">
            <a:extLst>
              <a:ext uri="{FF2B5EF4-FFF2-40B4-BE49-F238E27FC236}">
                <a16:creationId xmlns:a16="http://schemas.microsoft.com/office/drawing/2014/main" id="{8D0DE1C2-3BC4-4046-A884-DDD4C9B13ED1}"/>
              </a:ext>
            </a:extLst>
          </p:cNvPr>
          <p:cNvSpPr/>
          <p:nvPr/>
        </p:nvSpPr>
        <p:spPr>
          <a:xfrm>
            <a:off x="5417683" y="17242619"/>
            <a:ext cx="2863660" cy="38597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Partner Logo Here</a:t>
            </a:r>
          </a:p>
        </p:txBody>
      </p:sp>
    </p:spTree>
    <p:extLst>
      <p:ext uri="{BB962C8B-B14F-4D97-AF65-F5344CB8AC3E}">
        <p14:creationId xmlns:p14="http://schemas.microsoft.com/office/powerpoint/2010/main" val="40007180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F9616-A796-4073-9B81-EA51056134EB}"/>
              </a:ext>
            </a:extLst>
          </p:cNvPr>
          <p:cNvSpPr>
            <a:spLocks noGrp="1"/>
          </p:cNvSpPr>
          <p:nvPr>
            <p:ph type="title"/>
          </p:nvPr>
        </p:nvSpPr>
        <p:spPr/>
        <p:txBody>
          <a:bodyPr/>
          <a:lstStyle/>
          <a:p>
            <a:r>
              <a:rPr lang="en-US" err="1"/>
              <a:t>BioMegatron</a:t>
            </a:r>
            <a:endParaRPr lang="en-US"/>
          </a:p>
        </p:txBody>
      </p:sp>
      <p:sp>
        <p:nvSpPr>
          <p:cNvPr id="3" name="Text Placeholder 2">
            <a:extLst>
              <a:ext uri="{FF2B5EF4-FFF2-40B4-BE49-F238E27FC236}">
                <a16:creationId xmlns:a16="http://schemas.microsoft.com/office/drawing/2014/main" id="{B2046D24-C5CB-43B4-AF5A-F3C758359D01}"/>
              </a:ext>
            </a:extLst>
          </p:cNvPr>
          <p:cNvSpPr>
            <a:spLocks noGrp="1"/>
          </p:cNvSpPr>
          <p:nvPr>
            <p:ph type="body" sz="quarter" idx="10"/>
          </p:nvPr>
        </p:nvSpPr>
        <p:spPr/>
        <p:txBody>
          <a:bodyPr/>
          <a:lstStyle/>
          <a:p>
            <a:r>
              <a:rPr lang="en-US"/>
              <a:t>State-of-the-Art Biomedical Pre-Trained Transformer Models</a:t>
            </a:r>
          </a:p>
        </p:txBody>
      </p:sp>
      <p:sp>
        <p:nvSpPr>
          <p:cNvPr id="13" name="Subtitle 9">
            <a:extLst>
              <a:ext uri="{FF2B5EF4-FFF2-40B4-BE49-F238E27FC236}">
                <a16:creationId xmlns:a16="http://schemas.microsoft.com/office/drawing/2014/main" id="{4B846373-53AB-41A7-9023-0345A65170D3}"/>
              </a:ext>
            </a:extLst>
          </p:cNvPr>
          <p:cNvSpPr>
            <a:spLocks noGrp="1"/>
          </p:cNvSpPr>
          <p:nvPr>
            <p:ph idx="1"/>
          </p:nvPr>
        </p:nvSpPr>
        <p:spPr>
          <a:xfrm>
            <a:off x="2514600" y="4732020"/>
            <a:ext cx="31546800" cy="13651992"/>
          </a:xfrm>
        </p:spPr>
        <p:txBody>
          <a:bodyPr/>
          <a:lstStyle/>
          <a:p>
            <a:r>
              <a:rPr lang="en-US"/>
              <a:t>Largest biomedical language model trained (345M, 800M, 1.2B parameter variants)</a:t>
            </a:r>
          </a:p>
          <a:p>
            <a:r>
              <a:rPr lang="en-US"/>
              <a:t>Pre-trained from scratch on 6.1B words from PubMed</a:t>
            </a:r>
          </a:p>
          <a:p>
            <a:r>
              <a:rPr lang="en-US"/>
              <a:t>Using scientific biomedical vocabulary</a:t>
            </a:r>
          </a:p>
          <a:p>
            <a:r>
              <a:rPr lang="en-US"/>
              <a:t>Straightforward fine-tuning with NVIDIA </a:t>
            </a:r>
            <a:r>
              <a:rPr lang="en-US" err="1"/>
              <a:t>NeMo</a:t>
            </a:r>
            <a:r>
              <a:rPr lang="en-US"/>
              <a:t> for NER, RE, or Q&amp;A tasks</a:t>
            </a:r>
          </a:p>
        </p:txBody>
      </p:sp>
      <p:pic>
        <p:nvPicPr>
          <p:cNvPr id="14" name="Picture 2">
            <a:extLst>
              <a:ext uri="{FF2B5EF4-FFF2-40B4-BE49-F238E27FC236}">
                <a16:creationId xmlns:a16="http://schemas.microsoft.com/office/drawing/2014/main" id="{F34BE75A-EFAA-4289-B7B2-3BD696698A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4726" y="9346402"/>
            <a:ext cx="25726548" cy="8740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8021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851CA181-3E9A-4116-8154-CCFF8287E443}"/>
              </a:ext>
            </a:extLst>
          </p:cNvPr>
          <p:cNvSpPr>
            <a:spLocks noGrp="1"/>
          </p:cNvSpPr>
          <p:nvPr>
            <p:ph type="pic" sz="quarter" idx="11"/>
          </p:nvPr>
        </p:nvSpPr>
        <p:spPr/>
      </p:sp>
      <p:sp>
        <p:nvSpPr>
          <p:cNvPr id="6" name="Rectangle 5">
            <a:extLst>
              <a:ext uri="{FF2B5EF4-FFF2-40B4-BE49-F238E27FC236}">
                <a16:creationId xmlns:a16="http://schemas.microsoft.com/office/drawing/2014/main" id="{2BFF7B0A-B207-4F57-BA7B-5F6A07ECAE11}"/>
              </a:ext>
            </a:extLst>
          </p:cNvPr>
          <p:cNvSpPr/>
          <p:nvPr/>
        </p:nvSpPr>
        <p:spPr>
          <a:xfrm>
            <a:off x="1371600" y="7315200"/>
            <a:ext cx="16916400" cy="11923778"/>
          </a:xfrm>
          <a:prstGeom prst="rect">
            <a:avLst/>
          </a:prstGeom>
          <a:solidFill>
            <a:srgbClr val="151617">
              <a:alpha val="75000"/>
            </a:srgbClr>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274320" rtlCol="0" anchor="t"/>
          <a:lstStyle/>
          <a:p>
            <a:pPr algn="ctr"/>
            <a:endParaRPr lang="en-US" sz="3200">
              <a:solidFill>
                <a:schemeClr val="accent4"/>
              </a:solidFill>
              <a:latin typeface="DINPro-Regular" panose="02000503030000020004" pitchFamily="50" charset="0"/>
            </a:endParaRPr>
          </a:p>
        </p:txBody>
      </p:sp>
      <p:sp>
        <p:nvSpPr>
          <p:cNvPr id="7" name="TextBox 6">
            <a:extLst>
              <a:ext uri="{FF2B5EF4-FFF2-40B4-BE49-F238E27FC236}">
                <a16:creationId xmlns:a16="http://schemas.microsoft.com/office/drawing/2014/main" id="{F4518F41-4E62-4DC8-BE01-BCC60AF3585D}"/>
              </a:ext>
            </a:extLst>
          </p:cNvPr>
          <p:cNvSpPr txBox="1"/>
          <p:nvPr/>
        </p:nvSpPr>
        <p:spPr>
          <a:xfrm>
            <a:off x="2723327" y="8694138"/>
            <a:ext cx="13569617" cy="10064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b">
            <a:spAutoFit/>
          </a:bodyPr>
          <a:lstStyle/>
          <a:p>
            <a:pPr>
              <a:lnSpc>
                <a:spcPct val="90000"/>
              </a:lnSpc>
            </a:pPr>
            <a:r>
              <a:rPr lang="en-US" sz="6600" b="1" dirty="0">
                <a:solidFill>
                  <a:schemeClr val="tx1"/>
                </a:solidFill>
                <a:latin typeface="Trebuchet MS" panose="020B0603020202020204" pitchFamily="34" charset="0"/>
              </a:rPr>
              <a:t>USE CASE STUDIES</a:t>
            </a:r>
          </a:p>
        </p:txBody>
      </p:sp>
      <p:sp>
        <p:nvSpPr>
          <p:cNvPr id="8" name="TextBox 7">
            <a:extLst>
              <a:ext uri="{FF2B5EF4-FFF2-40B4-BE49-F238E27FC236}">
                <a16:creationId xmlns:a16="http://schemas.microsoft.com/office/drawing/2014/main" id="{6408735E-5F42-4D1C-82D7-35ADAF373E33}"/>
              </a:ext>
            </a:extLst>
          </p:cNvPr>
          <p:cNvSpPr txBox="1"/>
          <p:nvPr/>
        </p:nvSpPr>
        <p:spPr>
          <a:xfrm>
            <a:off x="2723327" y="10129652"/>
            <a:ext cx="13569617" cy="7017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Text goes here</a:t>
            </a:r>
          </a:p>
        </p:txBody>
      </p:sp>
      <p:pic>
        <p:nvPicPr>
          <p:cNvPr id="9" name="Picture 8">
            <a:extLst>
              <a:ext uri="{FF2B5EF4-FFF2-40B4-BE49-F238E27FC236}">
                <a16:creationId xmlns:a16="http://schemas.microsoft.com/office/drawing/2014/main" id="{609F4C99-CF26-488C-A40D-7AEE331D8C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3538" y="17201629"/>
            <a:ext cx="2156695" cy="465169"/>
          </a:xfrm>
          <a:prstGeom prst="rect">
            <a:avLst/>
          </a:prstGeom>
        </p:spPr>
      </p:pic>
      <p:sp>
        <p:nvSpPr>
          <p:cNvPr id="10" name="Rectangle 9">
            <a:extLst>
              <a:ext uri="{FF2B5EF4-FFF2-40B4-BE49-F238E27FC236}">
                <a16:creationId xmlns:a16="http://schemas.microsoft.com/office/drawing/2014/main" id="{8D0DE1C2-3BC4-4046-A884-DDD4C9B13ED1}"/>
              </a:ext>
            </a:extLst>
          </p:cNvPr>
          <p:cNvSpPr/>
          <p:nvPr/>
        </p:nvSpPr>
        <p:spPr>
          <a:xfrm>
            <a:off x="5417683" y="17242619"/>
            <a:ext cx="2863660" cy="38597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Partner Logo Here</a:t>
            </a:r>
          </a:p>
        </p:txBody>
      </p:sp>
    </p:spTree>
    <p:extLst>
      <p:ext uri="{BB962C8B-B14F-4D97-AF65-F5344CB8AC3E}">
        <p14:creationId xmlns:p14="http://schemas.microsoft.com/office/powerpoint/2010/main" val="17978949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E3E5F22-7D96-4788-BC1C-E3B983073D05}"/>
              </a:ext>
            </a:extLst>
          </p:cNvPr>
          <p:cNvSpPr>
            <a:spLocks noGrp="1"/>
          </p:cNvSpPr>
          <p:nvPr>
            <p:ph type="title"/>
          </p:nvPr>
        </p:nvSpPr>
        <p:spPr/>
        <p:txBody>
          <a:bodyPr/>
          <a:lstStyle/>
          <a:p>
            <a:r>
              <a:rPr lang="en-US" dirty="0"/>
              <a:t>TIMELINE</a:t>
            </a:r>
          </a:p>
        </p:txBody>
      </p:sp>
      <p:sp>
        <p:nvSpPr>
          <p:cNvPr id="8" name="Text Placeholder 7">
            <a:extLst>
              <a:ext uri="{FF2B5EF4-FFF2-40B4-BE49-F238E27FC236}">
                <a16:creationId xmlns:a16="http://schemas.microsoft.com/office/drawing/2014/main" id="{F4083588-65ED-495D-9255-6AB374C8A69C}"/>
              </a:ext>
            </a:extLst>
          </p:cNvPr>
          <p:cNvSpPr>
            <a:spLocks noGrp="1"/>
          </p:cNvSpPr>
          <p:nvPr>
            <p:ph type="body" sz="quarter" idx="10"/>
          </p:nvPr>
        </p:nvSpPr>
        <p:spPr/>
        <p:txBody>
          <a:bodyPr/>
          <a:lstStyle/>
          <a:p>
            <a:r>
              <a:rPr lang="en-US" dirty="0"/>
              <a:t>With Images</a:t>
            </a:r>
          </a:p>
        </p:txBody>
      </p:sp>
      <p:sp>
        <p:nvSpPr>
          <p:cNvPr id="5" name="Arrow: Chevron 4">
            <a:extLst>
              <a:ext uri="{FF2B5EF4-FFF2-40B4-BE49-F238E27FC236}">
                <a16:creationId xmlns:a16="http://schemas.microsoft.com/office/drawing/2014/main" id="{9BB92BF6-FF59-4B33-9308-79A9EA15F8E7}"/>
              </a:ext>
            </a:extLst>
          </p:cNvPr>
          <p:cNvSpPr/>
          <p:nvPr/>
        </p:nvSpPr>
        <p:spPr>
          <a:xfrm>
            <a:off x="3015828" y="17170400"/>
            <a:ext cx="497159" cy="85271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Arrow: Chevron 5">
            <a:extLst>
              <a:ext uri="{FF2B5EF4-FFF2-40B4-BE49-F238E27FC236}">
                <a16:creationId xmlns:a16="http://schemas.microsoft.com/office/drawing/2014/main" id="{91004A2C-C417-4DAB-B8FC-9941D68771C8}"/>
              </a:ext>
            </a:extLst>
          </p:cNvPr>
          <p:cNvSpPr/>
          <p:nvPr/>
        </p:nvSpPr>
        <p:spPr>
          <a:xfrm>
            <a:off x="33063014" y="17170400"/>
            <a:ext cx="497159" cy="85271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Arrow: Chevron 6">
            <a:extLst>
              <a:ext uri="{FF2B5EF4-FFF2-40B4-BE49-F238E27FC236}">
                <a16:creationId xmlns:a16="http://schemas.microsoft.com/office/drawing/2014/main" id="{269E4E6B-D74E-4033-B9BF-88EFF69C2389}"/>
              </a:ext>
            </a:extLst>
          </p:cNvPr>
          <p:cNvSpPr/>
          <p:nvPr/>
        </p:nvSpPr>
        <p:spPr>
          <a:xfrm>
            <a:off x="3455363" y="17170400"/>
            <a:ext cx="29665275" cy="852717"/>
          </a:xfrm>
          <a:prstGeom prst="chevron">
            <a:avLst>
              <a:gd name="adj" fmla="val 2983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a:extLst>
              <a:ext uri="{FF2B5EF4-FFF2-40B4-BE49-F238E27FC236}">
                <a16:creationId xmlns:a16="http://schemas.microsoft.com/office/drawing/2014/main" id="{A8C92009-D875-4861-961B-2B6BE00B82FC}"/>
              </a:ext>
            </a:extLst>
          </p:cNvPr>
          <p:cNvSpPr txBox="1"/>
          <p:nvPr/>
        </p:nvSpPr>
        <p:spPr>
          <a:xfrm>
            <a:off x="2319299" y="7446931"/>
            <a:ext cx="7600639"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4000" b="1" dirty="0">
                <a:solidFill>
                  <a:schemeClr val="bg1"/>
                </a:solidFill>
                <a:latin typeface="Trebuchet MS" panose="020B0603020202020204" pitchFamily="34" charset="0"/>
              </a:rPr>
              <a:t>TITLE GOES HERE</a:t>
            </a:r>
          </a:p>
          <a:p>
            <a:pPr algn="ctr">
              <a:lnSpc>
                <a:spcPct val="90000"/>
              </a:lnSpc>
            </a:pPr>
            <a:r>
              <a:rPr lang="en-US" sz="3200" dirty="0">
                <a:solidFill>
                  <a:schemeClr val="bg1"/>
                </a:solidFill>
                <a:latin typeface="Trebuchet MS" panose="020B0603020202020204" pitchFamily="34" charset="0"/>
              </a:rPr>
              <a:t>Supporting text here</a:t>
            </a:r>
          </a:p>
        </p:txBody>
      </p:sp>
      <p:cxnSp>
        <p:nvCxnSpPr>
          <p:cNvPr id="12" name="Straight Connector 11">
            <a:extLst>
              <a:ext uri="{FF2B5EF4-FFF2-40B4-BE49-F238E27FC236}">
                <a16:creationId xmlns:a16="http://schemas.microsoft.com/office/drawing/2014/main" id="{5B102891-0CB2-41EA-B587-129F361F0F5C}"/>
              </a:ext>
            </a:extLst>
          </p:cNvPr>
          <p:cNvCxnSpPr>
            <a:cxnSpLocks/>
          </p:cNvCxnSpPr>
          <p:nvPr/>
        </p:nvCxnSpPr>
        <p:spPr>
          <a:xfrm>
            <a:off x="6119618" y="12534015"/>
            <a:ext cx="0" cy="4639733"/>
          </a:xfrm>
          <a:prstGeom prst="line">
            <a:avLst/>
          </a:prstGeom>
          <a:ln w="317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4BCF30A-C223-4BC4-B2FC-3E6FC67A2741}"/>
              </a:ext>
            </a:extLst>
          </p:cNvPr>
          <p:cNvSpPr txBox="1"/>
          <p:nvPr/>
        </p:nvSpPr>
        <p:spPr>
          <a:xfrm>
            <a:off x="2319299"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2021</a:t>
            </a:r>
          </a:p>
        </p:txBody>
      </p:sp>
      <p:sp>
        <p:nvSpPr>
          <p:cNvPr id="16" name="TextBox 15">
            <a:extLst>
              <a:ext uri="{FF2B5EF4-FFF2-40B4-BE49-F238E27FC236}">
                <a16:creationId xmlns:a16="http://schemas.microsoft.com/office/drawing/2014/main" id="{BC273486-7B47-44D4-A002-2EBDB4002743}"/>
              </a:ext>
            </a:extLst>
          </p:cNvPr>
          <p:cNvSpPr txBox="1"/>
          <p:nvPr/>
        </p:nvSpPr>
        <p:spPr>
          <a:xfrm>
            <a:off x="10431554" y="5549561"/>
            <a:ext cx="7600639"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4000" b="1" dirty="0">
                <a:solidFill>
                  <a:schemeClr val="bg1"/>
                </a:solidFill>
                <a:latin typeface="Trebuchet MS" panose="020B0603020202020204" pitchFamily="34" charset="0"/>
              </a:rPr>
              <a:t>TITLE GOES HERE</a:t>
            </a:r>
          </a:p>
          <a:p>
            <a:pPr algn="ctr">
              <a:lnSpc>
                <a:spcPct val="90000"/>
              </a:lnSpc>
            </a:pPr>
            <a:r>
              <a:rPr lang="en-US" sz="3200" dirty="0">
                <a:solidFill>
                  <a:schemeClr val="bg1"/>
                </a:solidFill>
                <a:latin typeface="Trebuchet MS" panose="020B0603020202020204" pitchFamily="34" charset="0"/>
              </a:rPr>
              <a:t>Supporting text here</a:t>
            </a:r>
          </a:p>
        </p:txBody>
      </p:sp>
      <p:cxnSp>
        <p:nvCxnSpPr>
          <p:cNvPr id="17" name="Straight Connector 16">
            <a:extLst>
              <a:ext uri="{FF2B5EF4-FFF2-40B4-BE49-F238E27FC236}">
                <a16:creationId xmlns:a16="http://schemas.microsoft.com/office/drawing/2014/main" id="{797FA37D-38F3-4038-B542-6D48E71BDA48}"/>
              </a:ext>
            </a:extLst>
          </p:cNvPr>
          <p:cNvCxnSpPr>
            <a:cxnSpLocks/>
          </p:cNvCxnSpPr>
          <p:nvPr/>
        </p:nvCxnSpPr>
        <p:spPr>
          <a:xfrm>
            <a:off x="14231873" y="10636645"/>
            <a:ext cx="0" cy="6537103"/>
          </a:xfrm>
          <a:prstGeom prst="line">
            <a:avLst/>
          </a:prstGeom>
          <a:ln w="317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3D4B86A-33B5-4C77-BA9F-8FE59CF14BA3}"/>
              </a:ext>
            </a:extLst>
          </p:cNvPr>
          <p:cNvSpPr txBox="1"/>
          <p:nvPr/>
        </p:nvSpPr>
        <p:spPr>
          <a:xfrm>
            <a:off x="10431554"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err="1">
                <a:solidFill>
                  <a:schemeClr val="tx1"/>
                </a:solidFill>
                <a:latin typeface="Trebuchet MS" panose="020B0603020202020204" pitchFamily="34" charset="0"/>
              </a:rPr>
              <a:t>xxxx</a:t>
            </a:r>
            <a:endParaRPr lang="en-US" sz="3200" dirty="0">
              <a:solidFill>
                <a:schemeClr val="tx1"/>
              </a:solidFill>
              <a:latin typeface="Trebuchet MS" panose="020B0603020202020204" pitchFamily="34" charset="0"/>
            </a:endParaRPr>
          </a:p>
        </p:txBody>
      </p:sp>
      <p:sp>
        <p:nvSpPr>
          <p:cNvPr id="22" name="TextBox 21">
            <a:extLst>
              <a:ext uri="{FF2B5EF4-FFF2-40B4-BE49-F238E27FC236}">
                <a16:creationId xmlns:a16="http://schemas.microsoft.com/office/drawing/2014/main" id="{BF4A9A3E-CA74-414A-A55D-90CF810B34BB}"/>
              </a:ext>
            </a:extLst>
          </p:cNvPr>
          <p:cNvSpPr txBox="1"/>
          <p:nvPr/>
        </p:nvSpPr>
        <p:spPr>
          <a:xfrm>
            <a:off x="18543809" y="8506823"/>
            <a:ext cx="7600639"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4000" b="1" dirty="0">
                <a:solidFill>
                  <a:schemeClr val="bg1"/>
                </a:solidFill>
                <a:latin typeface="Trebuchet MS" panose="020B0603020202020204" pitchFamily="34" charset="0"/>
              </a:rPr>
              <a:t>TITLE GOES HERE</a:t>
            </a:r>
          </a:p>
          <a:p>
            <a:pPr algn="ctr">
              <a:lnSpc>
                <a:spcPct val="90000"/>
              </a:lnSpc>
            </a:pPr>
            <a:r>
              <a:rPr lang="en-US" sz="3200" dirty="0">
                <a:solidFill>
                  <a:schemeClr val="bg1"/>
                </a:solidFill>
                <a:latin typeface="Trebuchet MS" panose="020B0603020202020204" pitchFamily="34" charset="0"/>
              </a:rPr>
              <a:t>Supporting text here</a:t>
            </a:r>
          </a:p>
        </p:txBody>
      </p:sp>
      <p:cxnSp>
        <p:nvCxnSpPr>
          <p:cNvPr id="23" name="Straight Connector 22">
            <a:extLst>
              <a:ext uri="{FF2B5EF4-FFF2-40B4-BE49-F238E27FC236}">
                <a16:creationId xmlns:a16="http://schemas.microsoft.com/office/drawing/2014/main" id="{A0891CFB-4D45-4DD1-9605-FDB66C846E03}"/>
              </a:ext>
            </a:extLst>
          </p:cNvPr>
          <p:cNvCxnSpPr>
            <a:cxnSpLocks/>
          </p:cNvCxnSpPr>
          <p:nvPr/>
        </p:nvCxnSpPr>
        <p:spPr>
          <a:xfrm>
            <a:off x="22344129" y="13593907"/>
            <a:ext cx="0" cy="3579841"/>
          </a:xfrm>
          <a:prstGeom prst="line">
            <a:avLst/>
          </a:prstGeom>
          <a:ln w="31750">
            <a:solidFill>
              <a:schemeClr val="accent5"/>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7B8D1A8-C80C-44DD-BA81-C0156236D71C}"/>
              </a:ext>
            </a:extLst>
          </p:cNvPr>
          <p:cNvSpPr txBox="1"/>
          <p:nvPr/>
        </p:nvSpPr>
        <p:spPr>
          <a:xfrm>
            <a:off x="18543809"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err="1">
                <a:solidFill>
                  <a:schemeClr val="tx1"/>
                </a:solidFill>
                <a:latin typeface="Trebuchet MS" panose="020B0603020202020204" pitchFamily="34" charset="0"/>
              </a:rPr>
              <a:t>xxxx</a:t>
            </a:r>
            <a:endParaRPr lang="en-US" sz="3200" dirty="0">
              <a:solidFill>
                <a:schemeClr val="tx1"/>
              </a:solidFill>
              <a:latin typeface="Trebuchet MS" panose="020B0603020202020204" pitchFamily="34" charset="0"/>
            </a:endParaRPr>
          </a:p>
        </p:txBody>
      </p:sp>
      <p:sp>
        <p:nvSpPr>
          <p:cNvPr id="27" name="TextBox 26">
            <a:extLst>
              <a:ext uri="{FF2B5EF4-FFF2-40B4-BE49-F238E27FC236}">
                <a16:creationId xmlns:a16="http://schemas.microsoft.com/office/drawing/2014/main" id="{4117011A-39AF-4CCD-93B5-0D4BA1971060}"/>
              </a:ext>
            </a:extLst>
          </p:cNvPr>
          <p:cNvSpPr txBox="1"/>
          <p:nvPr/>
        </p:nvSpPr>
        <p:spPr>
          <a:xfrm>
            <a:off x="26656063" y="6389517"/>
            <a:ext cx="7600639"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4000" b="1" dirty="0">
                <a:solidFill>
                  <a:schemeClr val="bg1"/>
                </a:solidFill>
                <a:latin typeface="Trebuchet MS" panose="020B0603020202020204" pitchFamily="34" charset="0"/>
              </a:rPr>
              <a:t>TITLE GOES HERE</a:t>
            </a:r>
          </a:p>
          <a:p>
            <a:pPr algn="ctr">
              <a:lnSpc>
                <a:spcPct val="90000"/>
              </a:lnSpc>
            </a:pPr>
            <a:r>
              <a:rPr lang="en-US" sz="3200" dirty="0">
                <a:solidFill>
                  <a:schemeClr val="bg1"/>
                </a:solidFill>
                <a:latin typeface="Trebuchet MS" panose="020B0603020202020204" pitchFamily="34" charset="0"/>
              </a:rPr>
              <a:t>Supporting text here</a:t>
            </a:r>
          </a:p>
        </p:txBody>
      </p:sp>
      <p:cxnSp>
        <p:nvCxnSpPr>
          <p:cNvPr id="28" name="Straight Connector 27">
            <a:extLst>
              <a:ext uri="{FF2B5EF4-FFF2-40B4-BE49-F238E27FC236}">
                <a16:creationId xmlns:a16="http://schemas.microsoft.com/office/drawing/2014/main" id="{149C6180-08AB-4D69-85F8-B5FF0AB6423E}"/>
              </a:ext>
            </a:extLst>
          </p:cNvPr>
          <p:cNvCxnSpPr>
            <a:cxnSpLocks/>
          </p:cNvCxnSpPr>
          <p:nvPr/>
        </p:nvCxnSpPr>
        <p:spPr>
          <a:xfrm>
            <a:off x="30456382" y="11476601"/>
            <a:ext cx="0" cy="5697147"/>
          </a:xfrm>
          <a:prstGeom prst="line">
            <a:avLst/>
          </a:prstGeom>
          <a:ln w="3175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86985936-2DBF-4E12-929D-F2B576D1114B}"/>
              </a:ext>
            </a:extLst>
          </p:cNvPr>
          <p:cNvSpPr txBox="1"/>
          <p:nvPr/>
        </p:nvSpPr>
        <p:spPr>
          <a:xfrm>
            <a:off x="26656063"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err="1">
                <a:solidFill>
                  <a:schemeClr val="tx1"/>
                </a:solidFill>
                <a:latin typeface="Trebuchet MS" panose="020B0603020202020204" pitchFamily="34" charset="0"/>
              </a:rPr>
              <a:t>xxxx</a:t>
            </a:r>
            <a:endParaRPr lang="en-US" sz="3200" dirty="0">
              <a:solidFill>
                <a:schemeClr val="tx1"/>
              </a:solidFill>
              <a:latin typeface="Trebuchet MS" panose="020B0603020202020204" pitchFamily="34" charset="0"/>
            </a:endParaRPr>
          </a:p>
        </p:txBody>
      </p:sp>
      <p:pic>
        <p:nvPicPr>
          <p:cNvPr id="30" name="Picture 29">
            <a:extLst>
              <a:ext uri="{FF2B5EF4-FFF2-40B4-BE49-F238E27FC236}">
                <a16:creationId xmlns:a16="http://schemas.microsoft.com/office/drawing/2014/main" id="{A6FA0425-8B5D-436F-BFBB-EFC2AC533C8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11786" t="18740" r="25620" b="31545"/>
          <a:stretch/>
        </p:blipFill>
        <p:spPr>
          <a:xfrm>
            <a:off x="3612619" y="8768787"/>
            <a:ext cx="5013997" cy="3760498"/>
          </a:xfrm>
          <a:prstGeom prst="rect">
            <a:avLst/>
          </a:prstGeom>
          <a:ln w="19050">
            <a:solidFill>
              <a:schemeClr val="accent5"/>
            </a:solidFill>
          </a:ln>
        </p:spPr>
      </p:pic>
      <p:pic>
        <p:nvPicPr>
          <p:cNvPr id="34" name="Picture 33">
            <a:extLst>
              <a:ext uri="{FF2B5EF4-FFF2-40B4-BE49-F238E27FC236}">
                <a16:creationId xmlns:a16="http://schemas.microsoft.com/office/drawing/2014/main" id="{9C544DF9-6B33-4473-BB4B-13E931D113C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1946" t="5680" r="10226" b="6874"/>
          <a:stretch/>
        </p:blipFill>
        <p:spPr>
          <a:xfrm>
            <a:off x="19837121" y="9833409"/>
            <a:ext cx="5013998" cy="3760498"/>
          </a:xfrm>
          <a:prstGeom prst="rect">
            <a:avLst/>
          </a:prstGeom>
          <a:ln w="19050">
            <a:solidFill>
              <a:schemeClr val="accent5"/>
            </a:solidFill>
          </a:ln>
        </p:spPr>
      </p:pic>
      <p:pic>
        <p:nvPicPr>
          <p:cNvPr id="36" name="Picture 35">
            <a:extLst>
              <a:ext uri="{FF2B5EF4-FFF2-40B4-BE49-F238E27FC236}">
                <a16:creationId xmlns:a16="http://schemas.microsoft.com/office/drawing/2014/main" id="{DB30B95B-BD22-4A23-A2F2-1D97485C4112}"/>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l="7526" t="18920" r="7526" b="11774"/>
          <a:stretch/>
        </p:blipFill>
        <p:spPr>
          <a:xfrm>
            <a:off x="27949374" y="7716102"/>
            <a:ext cx="5013998" cy="3760499"/>
          </a:xfrm>
          <a:prstGeom prst="rect">
            <a:avLst/>
          </a:prstGeom>
          <a:ln w="19050">
            <a:solidFill>
              <a:schemeClr val="accent5"/>
            </a:solidFill>
          </a:ln>
        </p:spPr>
      </p:pic>
      <p:pic>
        <p:nvPicPr>
          <p:cNvPr id="39" name="Picture 38">
            <a:extLst>
              <a:ext uri="{FF2B5EF4-FFF2-40B4-BE49-F238E27FC236}">
                <a16:creationId xmlns:a16="http://schemas.microsoft.com/office/drawing/2014/main" id="{93D6B61D-ADEB-4FF6-B594-7EF8298D8DA8}"/>
              </a:ext>
            </a:extLst>
          </p:cNvPr>
          <p:cNvPicPr>
            <a:picLocks noChangeAspect="1"/>
          </p:cNvPicPr>
          <p:nvPr/>
        </p:nvPicPr>
        <p:blipFill rotWithShape="1">
          <a:blip r:embed="rId5"/>
          <a:srcRect l="27216" t="1580" r="12556" b="25978"/>
          <a:stretch/>
        </p:blipFill>
        <p:spPr>
          <a:xfrm>
            <a:off x="11724864" y="6876148"/>
            <a:ext cx="5013997" cy="3760497"/>
          </a:xfrm>
          <a:prstGeom prst="rect">
            <a:avLst/>
          </a:prstGeom>
          <a:ln w="19050">
            <a:solidFill>
              <a:schemeClr val="accent5"/>
            </a:solidFill>
          </a:ln>
        </p:spPr>
      </p:pic>
    </p:spTree>
    <p:extLst>
      <p:ext uri="{BB962C8B-B14F-4D97-AF65-F5344CB8AC3E}">
        <p14:creationId xmlns:p14="http://schemas.microsoft.com/office/powerpoint/2010/main" val="17381204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3E9CE7F-2F57-4027-9CB3-9547C69A3E6E}"/>
              </a:ext>
            </a:extLst>
          </p:cNvPr>
          <p:cNvGrpSpPr/>
          <p:nvPr/>
        </p:nvGrpSpPr>
        <p:grpSpPr>
          <a:xfrm>
            <a:off x="3015828" y="17170400"/>
            <a:ext cx="30544345" cy="852717"/>
            <a:chOff x="3015828" y="17170400"/>
            <a:chExt cx="30544345" cy="852717"/>
          </a:xfrm>
        </p:grpSpPr>
        <p:sp>
          <p:nvSpPr>
            <p:cNvPr id="31" name="Arrow: Chevron 30">
              <a:extLst>
                <a:ext uri="{FF2B5EF4-FFF2-40B4-BE49-F238E27FC236}">
                  <a16:creationId xmlns:a16="http://schemas.microsoft.com/office/drawing/2014/main" id="{4C081403-D450-488A-B3D2-EBE6880E1559}"/>
                </a:ext>
              </a:extLst>
            </p:cNvPr>
            <p:cNvSpPr/>
            <p:nvPr/>
          </p:nvSpPr>
          <p:spPr>
            <a:xfrm>
              <a:off x="3455363" y="17170400"/>
              <a:ext cx="29665275" cy="852717"/>
            </a:xfrm>
            <a:prstGeom prst="chevron">
              <a:avLst>
                <a:gd name="adj" fmla="val 2983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Arrow: Chevron 31">
              <a:extLst>
                <a:ext uri="{FF2B5EF4-FFF2-40B4-BE49-F238E27FC236}">
                  <a16:creationId xmlns:a16="http://schemas.microsoft.com/office/drawing/2014/main" id="{3E183001-0924-4F41-9FFB-4BA7425D36E3}"/>
                </a:ext>
              </a:extLst>
            </p:cNvPr>
            <p:cNvSpPr/>
            <p:nvPr/>
          </p:nvSpPr>
          <p:spPr>
            <a:xfrm>
              <a:off x="3015828" y="17170400"/>
              <a:ext cx="497159" cy="85271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Arrow: Chevron 32">
              <a:extLst>
                <a:ext uri="{FF2B5EF4-FFF2-40B4-BE49-F238E27FC236}">
                  <a16:creationId xmlns:a16="http://schemas.microsoft.com/office/drawing/2014/main" id="{DE2CF50E-3DC9-4286-A20E-8333DDB34ECD}"/>
                </a:ext>
              </a:extLst>
            </p:cNvPr>
            <p:cNvSpPr/>
            <p:nvPr/>
          </p:nvSpPr>
          <p:spPr>
            <a:xfrm>
              <a:off x="33063014" y="17170400"/>
              <a:ext cx="497159" cy="85271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 name="Title 2">
            <a:extLst>
              <a:ext uri="{FF2B5EF4-FFF2-40B4-BE49-F238E27FC236}">
                <a16:creationId xmlns:a16="http://schemas.microsoft.com/office/drawing/2014/main" id="{4E3E5F22-7D96-4788-BC1C-E3B983073D05}"/>
              </a:ext>
            </a:extLst>
          </p:cNvPr>
          <p:cNvSpPr>
            <a:spLocks noGrp="1"/>
          </p:cNvSpPr>
          <p:nvPr>
            <p:ph type="title"/>
          </p:nvPr>
        </p:nvSpPr>
        <p:spPr/>
        <p:txBody>
          <a:bodyPr/>
          <a:lstStyle/>
          <a:p>
            <a:r>
              <a:rPr lang="en-US" dirty="0"/>
              <a:t>COMPLEX TIMELINE</a:t>
            </a:r>
          </a:p>
        </p:txBody>
      </p:sp>
      <p:sp>
        <p:nvSpPr>
          <p:cNvPr id="8" name="Text Placeholder 7">
            <a:extLst>
              <a:ext uri="{FF2B5EF4-FFF2-40B4-BE49-F238E27FC236}">
                <a16:creationId xmlns:a16="http://schemas.microsoft.com/office/drawing/2014/main" id="{F4083588-65ED-495D-9255-6AB374C8A69C}"/>
              </a:ext>
            </a:extLst>
          </p:cNvPr>
          <p:cNvSpPr>
            <a:spLocks noGrp="1"/>
          </p:cNvSpPr>
          <p:nvPr>
            <p:ph type="body" sz="quarter" idx="10"/>
          </p:nvPr>
        </p:nvSpPr>
        <p:spPr/>
        <p:txBody>
          <a:bodyPr/>
          <a:lstStyle/>
          <a:p>
            <a:r>
              <a:rPr lang="en-US" dirty="0"/>
              <a:t>With Text</a:t>
            </a:r>
          </a:p>
        </p:txBody>
      </p:sp>
      <p:sp>
        <p:nvSpPr>
          <p:cNvPr id="34" name="TextBox 33">
            <a:extLst>
              <a:ext uri="{FF2B5EF4-FFF2-40B4-BE49-F238E27FC236}">
                <a16:creationId xmlns:a16="http://schemas.microsoft.com/office/drawing/2014/main" id="{46F8CA40-AC03-4645-A5FF-43F7E80D5EDE}"/>
              </a:ext>
            </a:extLst>
          </p:cNvPr>
          <p:cNvSpPr txBox="1"/>
          <p:nvPr/>
        </p:nvSpPr>
        <p:spPr>
          <a:xfrm>
            <a:off x="2344568"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Sept. 2021</a:t>
            </a:r>
          </a:p>
        </p:txBody>
      </p:sp>
      <p:sp>
        <p:nvSpPr>
          <p:cNvPr id="38" name="TextBox 37">
            <a:extLst>
              <a:ext uri="{FF2B5EF4-FFF2-40B4-BE49-F238E27FC236}">
                <a16:creationId xmlns:a16="http://schemas.microsoft.com/office/drawing/2014/main" id="{B25B1AEE-FFA8-4C7A-BB06-D6C646F16AC7}"/>
              </a:ext>
            </a:extLst>
          </p:cNvPr>
          <p:cNvSpPr txBox="1"/>
          <p:nvPr/>
        </p:nvSpPr>
        <p:spPr>
          <a:xfrm>
            <a:off x="2344568"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39" name="Rectangle 38">
            <a:extLst>
              <a:ext uri="{FF2B5EF4-FFF2-40B4-BE49-F238E27FC236}">
                <a16:creationId xmlns:a16="http://schemas.microsoft.com/office/drawing/2014/main" id="{A32A9059-456A-40AA-BE94-574713DDFD0B}"/>
              </a:ext>
            </a:extLst>
          </p:cNvPr>
          <p:cNvSpPr/>
          <p:nvPr/>
        </p:nvSpPr>
        <p:spPr>
          <a:xfrm>
            <a:off x="4808139" y="710527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0" name="Rectangle 39">
            <a:extLst>
              <a:ext uri="{FF2B5EF4-FFF2-40B4-BE49-F238E27FC236}">
                <a16:creationId xmlns:a16="http://schemas.microsoft.com/office/drawing/2014/main" id="{71C26540-F0BD-4756-A6B2-3373C03D63FC}"/>
              </a:ext>
            </a:extLst>
          </p:cNvPr>
          <p:cNvSpPr/>
          <p:nvPr/>
        </p:nvSpPr>
        <p:spPr>
          <a:xfrm>
            <a:off x="4808139" y="1004370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1" name="Rectangle 40">
            <a:extLst>
              <a:ext uri="{FF2B5EF4-FFF2-40B4-BE49-F238E27FC236}">
                <a16:creationId xmlns:a16="http://schemas.microsoft.com/office/drawing/2014/main" id="{27C1D2E8-4562-4084-819F-8DDD0E3EE8E0}"/>
              </a:ext>
            </a:extLst>
          </p:cNvPr>
          <p:cNvSpPr/>
          <p:nvPr/>
        </p:nvSpPr>
        <p:spPr>
          <a:xfrm>
            <a:off x="4808139" y="1298213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2" name="TextBox 41">
            <a:extLst>
              <a:ext uri="{FF2B5EF4-FFF2-40B4-BE49-F238E27FC236}">
                <a16:creationId xmlns:a16="http://schemas.microsoft.com/office/drawing/2014/main" id="{76E5F5A6-0117-4A49-AE0F-1BC057E27321}"/>
              </a:ext>
            </a:extLst>
          </p:cNvPr>
          <p:cNvSpPr txBox="1"/>
          <p:nvPr/>
        </p:nvSpPr>
        <p:spPr>
          <a:xfrm>
            <a:off x="10449220"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Nov.</a:t>
            </a:r>
          </a:p>
        </p:txBody>
      </p:sp>
      <p:sp>
        <p:nvSpPr>
          <p:cNvPr id="46" name="TextBox 45">
            <a:extLst>
              <a:ext uri="{FF2B5EF4-FFF2-40B4-BE49-F238E27FC236}">
                <a16:creationId xmlns:a16="http://schemas.microsoft.com/office/drawing/2014/main" id="{2C16AA79-FBE7-4A58-8D75-ECA189B1EC90}"/>
              </a:ext>
            </a:extLst>
          </p:cNvPr>
          <p:cNvSpPr txBox="1"/>
          <p:nvPr/>
        </p:nvSpPr>
        <p:spPr>
          <a:xfrm>
            <a:off x="10450592"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47" name="Rectangle 46">
            <a:extLst>
              <a:ext uri="{FF2B5EF4-FFF2-40B4-BE49-F238E27FC236}">
                <a16:creationId xmlns:a16="http://schemas.microsoft.com/office/drawing/2014/main" id="{4603F87C-39B9-49D4-B747-C0050116D91F}"/>
              </a:ext>
            </a:extLst>
          </p:cNvPr>
          <p:cNvSpPr/>
          <p:nvPr/>
        </p:nvSpPr>
        <p:spPr>
          <a:xfrm>
            <a:off x="12914163" y="8574494"/>
            <a:ext cx="2673495" cy="852717"/>
          </a:xfrm>
          <a:prstGeom prst="rect">
            <a:avLst/>
          </a:prstGeom>
          <a:solidFill>
            <a:schemeClr val="accent1"/>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8" name="Rectangle 47">
            <a:extLst>
              <a:ext uri="{FF2B5EF4-FFF2-40B4-BE49-F238E27FC236}">
                <a16:creationId xmlns:a16="http://schemas.microsoft.com/office/drawing/2014/main" id="{5EBADDBF-2B08-402D-BE55-FE29D0EB2125}"/>
              </a:ext>
            </a:extLst>
          </p:cNvPr>
          <p:cNvSpPr/>
          <p:nvPr/>
        </p:nvSpPr>
        <p:spPr>
          <a:xfrm>
            <a:off x="12914163" y="1445135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9" name="TextBox 48">
            <a:extLst>
              <a:ext uri="{FF2B5EF4-FFF2-40B4-BE49-F238E27FC236}">
                <a16:creationId xmlns:a16="http://schemas.microsoft.com/office/drawing/2014/main" id="{F7741A59-6B77-4665-B28F-90F23A86365B}"/>
              </a:ext>
            </a:extLst>
          </p:cNvPr>
          <p:cNvSpPr txBox="1"/>
          <p:nvPr/>
        </p:nvSpPr>
        <p:spPr>
          <a:xfrm>
            <a:off x="14502232"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Dec.</a:t>
            </a:r>
          </a:p>
        </p:txBody>
      </p:sp>
      <p:sp>
        <p:nvSpPr>
          <p:cNvPr id="53" name="TextBox 52">
            <a:extLst>
              <a:ext uri="{FF2B5EF4-FFF2-40B4-BE49-F238E27FC236}">
                <a16:creationId xmlns:a16="http://schemas.microsoft.com/office/drawing/2014/main" id="{94B0C34F-5C00-416E-ADDF-9BDD9506ACB9}"/>
              </a:ext>
            </a:extLst>
          </p:cNvPr>
          <p:cNvSpPr txBox="1"/>
          <p:nvPr/>
        </p:nvSpPr>
        <p:spPr>
          <a:xfrm>
            <a:off x="14504976"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54" name="Rectangle 53">
            <a:extLst>
              <a:ext uri="{FF2B5EF4-FFF2-40B4-BE49-F238E27FC236}">
                <a16:creationId xmlns:a16="http://schemas.microsoft.com/office/drawing/2014/main" id="{C2EA1AE1-3581-44D7-8781-29C264AB0463}"/>
              </a:ext>
            </a:extLst>
          </p:cNvPr>
          <p:cNvSpPr/>
          <p:nvPr/>
        </p:nvSpPr>
        <p:spPr>
          <a:xfrm>
            <a:off x="16968547" y="10043709"/>
            <a:ext cx="2673495" cy="852717"/>
          </a:xfrm>
          <a:prstGeom prst="rect">
            <a:avLst/>
          </a:prstGeom>
          <a:solidFill>
            <a:schemeClr val="accent6"/>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55" name="Rectangle 54">
            <a:extLst>
              <a:ext uri="{FF2B5EF4-FFF2-40B4-BE49-F238E27FC236}">
                <a16:creationId xmlns:a16="http://schemas.microsoft.com/office/drawing/2014/main" id="{C4D7FAC9-E4C3-42C9-B8EA-EB67C4A858DB}"/>
              </a:ext>
            </a:extLst>
          </p:cNvPr>
          <p:cNvSpPr/>
          <p:nvPr/>
        </p:nvSpPr>
        <p:spPr>
          <a:xfrm>
            <a:off x="16968547" y="1151292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56" name="TextBox 55">
            <a:extLst>
              <a:ext uri="{FF2B5EF4-FFF2-40B4-BE49-F238E27FC236}">
                <a16:creationId xmlns:a16="http://schemas.microsoft.com/office/drawing/2014/main" id="{7994D37E-2355-45A9-85E6-88080819BAC3}"/>
              </a:ext>
            </a:extLst>
          </p:cNvPr>
          <p:cNvSpPr txBox="1"/>
          <p:nvPr/>
        </p:nvSpPr>
        <p:spPr>
          <a:xfrm>
            <a:off x="18556616"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Jan. 2022</a:t>
            </a:r>
          </a:p>
        </p:txBody>
      </p:sp>
      <p:sp>
        <p:nvSpPr>
          <p:cNvPr id="60" name="TextBox 59">
            <a:extLst>
              <a:ext uri="{FF2B5EF4-FFF2-40B4-BE49-F238E27FC236}">
                <a16:creationId xmlns:a16="http://schemas.microsoft.com/office/drawing/2014/main" id="{29A46ED0-532C-46AF-A7A4-3BA5D88D1C8A}"/>
              </a:ext>
            </a:extLst>
          </p:cNvPr>
          <p:cNvSpPr txBox="1"/>
          <p:nvPr/>
        </p:nvSpPr>
        <p:spPr>
          <a:xfrm>
            <a:off x="18560732"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61" name="Rectangle 60">
            <a:extLst>
              <a:ext uri="{FF2B5EF4-FFF2-40B4-BE49-F238E27FC236}">
                <a16:creationId xmlns:a16="http://schemas.microsoft.com/office/drawing/2014/main" id="{F15500EB-F12B-446E-A0C3-46F80EFDBA16}"/>
              </a:ext>
            </a:extLst>
          </p:cNvPr>
          <p:cNvSpPr/>
          <p:nvPr/>
        </p:nvSpPr>
        <p:spPr>
          <a:xfrm>
            <a:off x="21024303" y="710527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62" name="Rectangle 61">
            <a:extLst>
              <a:ext uri="{FF2B5EF4-FFF2-40B4-BE49-F238E27FC236}">
                <a16:creationId xmlns:a16="http://schemas.microsoft.com/office/drawing/2014/main" id="{00D9E8A6-9789-4053-9A22-F8C2388FC51D}"/>
              </a:ext>
            </a:extLst>
          </p:cNvPr>
          <p:cNvSpPr/>
          <p:nvPr/>
        </p:nvSpPr>
        <p:spPr>
          <a:xfrm>
            <a:off x="21024303" y="1151292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63" name="Rectangle 62">
            <a:extLst>
              <a:ext uri="{FF2B5EF4-FFF2-40B4-BE49-F238E27FC236}">
                <a16:creationId xmlns:a16="http://schemas.microsoft.com/office/drawing/2014/main" id="{14999AEA-0C49-4B57-BD42-EF433CCD1445}"/>
              </a:ext>
            </a:extLst>
          </p:cNvPr>
          <p:cNvSpPr/>
          <p:nvPr/>
        </p:nvSpPr>
        <p:spPr>
          <a:xfrm>
            <a:off x="21024303" y="12982139"/>
            <a:ext cx="2673495" cy="852717"/>
          </a:xfrm>
          <a:prstGeom prst="rect">
            <a:avLst/>
          </a:prstGeom>
          <a:solidFill>
            <a:schemeClr val="accent5"/>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64" name="Rectangle 63">
            <a:extLst>
              <a:ext uri="{FF2B5EF4-FFF2-40B4-BE49-F238E27FC236}">
                <a16:creationId xmlns:a16="http://schemas.microsoft.com/office/drawing/2014/main" id="{8AD8CCAF-1B1E-459E-86D9-BD6C137AE924}"/>
              </a:ext>
            </a:extLst>
          </p:cNvPr>
          <p:cNvSpPr/>
          <p:nvPr/>
        </p:nvSpPr>
        <p:spPr>
          <a:xfrm>
            <a:off x="21024303" y="1445135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65" name="TextBox 64">
            <a:extLst>
              <a:ext uri="{FF2B5EF4-FFF2-40B4-BE49-F238E27FC236}">
                <a16:creationId xmlns:a16="http://schemas.microsoft.com/office/drawing/2014/main" id="{948598AB-7522-45F0-8C81-C07B8E3DA717}"/>
              </a:ext>
            </a:extLst>
          </p:cNvPr>
          <p:cNvSpPr txBox="1"/>
          <p:nvPr/>
        </p:nvSpPr>
        <p:spPr>
          <a:xfrm>
            <a:off x="22612372"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Feb.</a:t>
            </a:r>
          </a:p>
        </p:txBody>
      </p:sp>
      <p:sp>
        <p:nvSpPr>
          <p:cNvPr id="69" name="TextBox 68">
            <a:extLst>
              <a:ext uri="{FF2B5EF4-FFF2-40B4-BE49-F238E27FC236}">
                <a16:creationId xmlns:a16="http://schemas.microsoft.com/office/drawing/2014/main" id="{6BAA74C2-04B6-493C-8686-C49321E8896F}"/>
              </a:ext>
            </a:extLst>
          </p:cNvPr>
          <p:cNvSpPr txBox="1"/>
          <p:nvPr/>
        </p:nvSpPr>
        <p:spPr>
          <a:xfrm>
            <a:off x="22617860"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70" name="Rectangle 69">
            <a:extLst>
              <a:ext uri="{FF2B5EF4-FFF2-40B4-BE49-F238E27FC236}">
                <a16:creationId xmlns:a16="http://schemas.microsoft.com/office/drawing/2014/main" id="{45108775-DC41-4470-B555-CC1A3BF0BB61}"/>
              </a:ext>
            </a:extLst>
          </p:cNvPr>
          <p:cNvSpPr/>
          <p:nvPr/>
        </p:nvSpPr>
        <p:spPr>
          <a:xfrm>
            <a:off x="25081431" y="710527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71" name="Rectangle 70">
            <a:extLst>
              <a:ext uri="{FF2B5EF4-FFF2-40B4-BE49-F238E27FC236}">
                <a16:creationId xmlns:a16="http://schemas.microsoft.com/office/drawing/2014/main" id="{999ACE3C-A781-49A5-8355-0B0BDE852502}"/>
              </a:ext>
            </a:extLst>
          </p:cNvPr>
          <p:cNvSpPr/>
          <p:nvPr/>
        </p:nvSpPr>
        <p:spPr>
          <a:xfrm>
            <a:off x="25081431" y="857449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72" name="Rectangle 71">
            <a:extLst>
              <a:ext uri="{FF2B5EF4-FFF2-40B4-BE49-F238E27FC236}">
                <a16:creationId xmlns:a16="http://schemas.microsoft.com/office/drawing/2014/main" id="{9B703E17-D44E-4EF3-B555-95FFB651E8CC}"/>
              </a:ext>
            </a:extLst>
          </p:cNvPr>
          <p:cNvSpPr/>
          <p:nvPr/>
        </p:nvSpPr>
        <p:spPr>
          <a:xfrm>
            <a:off x="25081431" y="10043709"/>
            <a:ext cx="2673495" cy="852717"/>
          </a:xfrm>
          <a:prstGeom prst="rect">
            <a:avLst/>
          </a:prstGeom>
          <a:solidFill>
            <a:schemeClr val="accent6"/>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73" name="Rectangle 72">
            <a:extLst>
              <a:ext uri="{FF2B5EF4-FFF2-40B4-BE49-F238E27FC236}">
                <a16:creationId xmlns:a16="http://schemas.microsoft.com/office/drawing/2014/main" id="{4AE1F326-204B-4EE8-9EA2-5295811289B6}"/>
              </a:ext>
            </a:extLst>
          </p:cNvPr>
          <p:cNvSpPr/>
          <p:nvPr/>
        </p:nvSpPr>
        <p:spPr>
          <a:xfrm>
            <a:off x="25081431" y="11512924"/>
            <a:ext cx="2673495" cy="852717"/>
          </a:xfrm>
          <a:prstGeom prst="rect">
            <a:avLst/>
          </a:prstGeom>
          <a:solidFill>
            <a:schemeClr val="accent6"/>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74" name="TextBox 73">
            <a:extLst>
              <a:ext uri="{FF2B5EF4-FFF2-40B4-BE49-F238E27FC236}">
                <a16:creationId xmlns:a16="http://schemas.microsoft.com/office/drawing/2014/main" id="{3A5FB7F9-5FD4-4930-95D5-6933CDC55EE6}"/>
              </a:ext>
            </a:extLst>
          </p:cNvPr>
          <p:cNvSpPr txBox="1"/>
          <p:nvPr/>
        </p:nvSpPr>
        <p:spPr>
          <a:xfrm>
            <a:off x="26669500"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Mar.</a:t>
            </a:r>
          </a:p>
        </p:txBody>
      </p:sp>
      <p:sp>
        <p:nvSpPr>
          <p:cNvPr id="78" name="TextBox 77">
            <a:extLst>
              <a:ext uri="{FF2B5EF4-FFF2-40B4-BE49-F238E27FC236}">
                <a16:creationId xmlns:a16="http://schemas.microsoft.com/office/drawing/2014/main" id="{45BBF213-0D0F-43E7-889C-5653F01E0280}"/>
              </a:ext>
            </a:extLst>
          </p:cNvPr>
          <p:cNvSpPr txBox="1"/>
          <p:nvPr/>
        </p:nvSpPr>
        <p:spPr>
          <a:xfrm>
            <a:off x="26677734"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79" name="Rectangle 78">
            <a:extLst>
              <a:ext uri="{FF2B5EF4-FFF2-40B4-BE49-F238E27FC236}">
                <a16:creationId xmlns:a16="http://schemas.microsoft.com/office/drawing/2014/main" id="{0DA83782-91D9-43C9-BF52-F337CB45732C}"/>
              </a:ext>
            </a:extLst>
          </p:cNvPr>
          <p:cNvSpPr/>
          <p:nvPr/>
        </p:nvSpPr>
        <p:spPr>
          <a:xfrm>
            <a:off x="29141305" y="1151292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0" name="Rectangle 79">
            <a:extLst>
              <a:ext uri="{FF2B5EF4-FFF2-40B4-BE49-F238E27FC236}">
                <a16:creationId xmlns:a16="http://schemas.microsoft.com/office/drawing/2014/main" id="{36D0C4A1-80D4-480E-A522-43F7C993D101}"/>
              </a:ext>
            </a:extLst>
          </p:cNvPr>
          <p:cNvSpPr/>
          <p:nvPr/>
        </p:nvSpPr>
        <p:spPr>
          <a:xfrm>
            <a:off x="29141305" y="1298213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1" name="Rectangle 80">
            <a:extLst>
              <a:ext uri="{FF2B5EF4-FFF2-40B4-BE49-F238E27FC236}">
                <a16:creationId xmlns:a16="http://schemas.microsoft.com/office/drawing/2014/main" id="{1CC0D183-8AF2-4AED-91C5-90457A638FC3}"/>
              </a:ext>
            </a:extLst>
          </p:cNvPr>
          <p:cNvSpPr/>
          <p:nvPr/>
        </p:nvSpPr>
        <p:spPr>
          <a:xfrm>
            <a:off x="29141305" y="1445135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2" name="TextBox 81">
            <a:extLst>
              <a:ext uri="{FF2B5EF4-FFF2-40B4-BE49-F238E27FC236}">
                <a16:creationId xmlns:a16="http://schemas.microsoft.com/office/drawing/2014/main" id="{6B80B1FE-C9F0-455E-815A-1E530F6C95E0}"/>
              </a:ext>
            </a:extLst>
          </p:cNvPr>
          <p:cNvSpPr txBox="1"/>
          <p:nvPr/>
        </p:nvSpPr>
        <p:spPr>
          <a:xfrm>
            <a:off x="6396208"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Oct.</a:t>
            </a:r>
          </a:p>
        </p:txBody>
      </p:sp>
      <p:sp>
        <p:nvSpPr>
          <p:cNvPr id="86" name="TextBox 85">
            <a:extLst>
              <a:ext uri="{FF2B5EF4-FFF2-40B4-BE49-F238E27FC236}">
                <a16:creationId xmlns:a16="http://schemas.microsoft.com/office/drawing/2014/main" id="{9E0E8178-221B-4812-95BD-B796B5A5F497}"/>
              </a:ext>
            </a:extLst>
          </p:cNvPr>
          <p:cNvSpPr txBox="1"/>
          <p:nvPr/>
        </p:nvSpPr>
        <p:spPr>
          <a:xfrm>
            <a:off x="6397580"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87" name="Rectangle 86">
            <a:extLst>
              <a:ext uri="{FF2B5EF4-FFF2-40B4-BE49-F238E27FC236}">
                <a16:creationId xmlns:a16="http://schemas.microsoft.com/office/drawing/2014/main" id="{5E109E8D-592E-487D-8290-4F3D57DE40B8}"/>
              </a:ext>
            </a:extLst>
          </p:cNvPr>
          <p:cNvSpPr/>
          <p:nvPr/>
        </p:nvSpPr>
        <p:spPr>
          <a:xfrm>
            <a:off x="8861151" y="10043709"/>
            <a:ext cx="2673495" cy="852717"/>
          </a:xfrm>
          <a:prstGeom prst="rect">
            <a:avLst/>
          </a:prstGeom>
          <a:solidFill>
            <a:schemeClr val="accent5"/>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8" name="Rectangle 87">
            <a:extLst>
              <a:ext uri="{FF2B5EF4-FFF2-40B4-BE49-F238E27FC236}">
                <a16:creationId xmlns:a16="http://schemas.microsoft.com/office/drawing/2014/main" id="{85857927-8F59-4F39-97E2-1D565507BB69}"/>
              </a:ext>
            </a:extLst>
          </p:cNvPr>
          <p:cNvSpPr/>
          <p:nvPr/>
        </p:nvSpPr>
        <p:spPr>
          <a:xfrm>
            <a:off x="8861151" y="1298213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9" name="Rectangle 88">
            <a:extLst>
              <a:ext uri="{FF2B5EF4-FFF2-40B4-BE49-F238E27FC236}">
                <a16:creationId xmlns:a16="http://schemas.microsoft.com/office/drawing/2014/main" id="{6A0624E4-BA9D-45BA-90ED-0C2C44A9C9F1}"/>
              </a:ext>
            </a:extLst>
          </p:cNvPr>
          <p:cNvSpPr/>
          <p:nvPr/>
        </p:nvSpPr>
        <p:spPr>
          <a:xfrm>
            <a:off x="8861151" y="14451354"/>
            <a:ext cx="2673495" cy="852717"/>
          </a:xfrm>
          <a:prstGeom prst="rect">
            <a:avLst/>
          </a:prstGeom>
          <a:solidFill>
            <a:schemeClr val="accent1"/>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90" name="TextBox 89">
            <a:extLst>
              <a:ext uri="{FF2B5EF4-FFF2-40B4-BE49-F238E27FC236}">
                <a16:creationId xmlns:a16="http://schemas.microsoft.com/office/drawing/2014/main" id="{5F00E791-1C78-4523-BF7B-9255B496A1B9}"/>
              </a:ext>
            </a:extLst>
          </p:cNvPr>
          <p:cNvSpPr txBox="1"/>
          <p:nvPr/>
        </p:nvSpPr>
        <p:spPr>
          <a:xfrm>
            <a:off x="713157" y="7241091"/>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1" name="TextBox 90">
            <a:extLst>
              <a:ext uri="{FF2B5EF4-FFF2-40B4-BE49-F238E27FC236}">
                <a16:creationId xmlns:a16="http://schemas.microsoft.com/office/drawing/2014/main" id="{5E01E78C-4E71-41F5-A639-452F91CECF62}"/>
              </a:ext>
            </a:extLst>
          </p:cNvPr>
          <p:cNvSpPr txBox="1"/>
          <p:nvPr/>
        </p:nvSpPr>
        <p:spPr>
          <a:xfrm>
            <a:off x="713157" y="8765054"/>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2" name="TextBox 91">
            <a:extLst>
              <a:ext uri="{FF2B5EF4-FFF2-40B4-BE49-F238E27FC236}">
                <a16:creationId xmlns:a16="http://schemas.microsoft.com/office/drawing/2014/main" id="{0254BC4D-8805-4092-9826-5255A532A915}"/>
              </a:ext>
            </a:extLst>
          </p:cNvPr>
          <p:cNvSpPr txBox="1"/>
          <p:nvPr/>
        </p:nvSpPr>
        <p:spPr>
          <a:xfrm>
            <a:off x="713157" y="10257701"/>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3" name="TextBox 92">
            <a:extLst>
              <a:ext uri="{FF2B5EF4-FFF2-40B4-BE49-F238E27FC236}">
                <a16:creationId xmlns:a16="http://schemas.microsoft.com/office/drawing/2014/main" id="{C9FD3522-3A75-4032-9F66-6706A27BCB39}"/>
              </a:ext>
            </a:extLst>
          </p:cNvPr>
          <p:cNvSpPr txBox="1"/>
          <p:nvPr/>
        </p:nvSpPr>
        <p:spPr>
          <a:xfrm>
            <a:off x="713157" y="11745163"/>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4" name="TextBox 93">
            <a:extLst>
              <a:ext uri="{FF2B5EF4-FFF2-40B4-BE49-F238E27FC236}">
                <a16:creationId xmlns:a16="http://schemas.microsoft.com/office/drawing/2014/main" id="{0E08CAD4-087F-406C-AE7D-58BDEFDCA751}"/>
              </a:ext>
            </a:extLst>
          </p:cNvPr>
          <p:cNvSpPr txBox="1"/>
          <p:nvPr/>
        </p:nvSpPr>
        <p:spPr>
          <a:xfrm>
            <a:off x="713157" y="13201630"/>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5" name="TextBox 94">
            <a:extLst>
              <a:ext uri="{FF2B5EF4-FFF2-40B4-BE49-F238E27FC236}">
                <a16:creationId xmlns:a16="http://schemas.microsoft.com/office/drawing/2014/main" id="{93AD1F63-20CE-403F-A634-87D8DD091F23}"/>
              </a:ext>
            </a:extLst>
          </p:cNvPr>
          <p:cNvSpPr txBox="1"/>
          <p:nvPr/>
        </p:nvSpPr>
        <p:spPr>
          <a:xfrm>
            <a:off x="713157" y="14646671"/>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grpSp>
        <p:nvGrpSpPr>
          <p:cNvPr id="96" name="Group 95">
            <a:extLst>
              <a:ext uri="{FF2B5EF4-FFF2-40B4-BE49-F238E27FC236}">
                <a16:creationId xmlns:a16="http://schemas.microsoft.com/office/drawing/2014/main" id="{0E7D3CE9-ECD2-4858-BA6C-33D66CFA0429}"/>
              </a:ext>
            </a:extLst>
          </p:cNvPr>
          <p:cNvGrpSpPr/>
          <p:nvPr/>
        </p:nvGrpSpPr>
        <p:grpSpPr>
          <a:xfrm>
            <a:off x="12719476" y="18511795"/>
            <a:ext cx="11137048" cy="852717"/>
            <a:chOff x="13944383" y="18511795"/>
            <a:chExt cx="11137048" cy="852717"/>
          </a:xfrm>
        </p:grpSpPr>
        <p:grpSp>
          <p:nvGrpSpPr>
            <p:cNvPr id="97" name="Group 96">
              <a:extLst>
                <a:ext uri="{FF2B5EF4-FFF2-40B4-BE49-F238E27FC236}">
                  <a16:creationId xmlns:a16="http://schemas.microsoft.com/office/drawing/2014/main" id="{E0BED22E-B2FA-4E4A-8E6B-F460D3714AD9}"/>
                </a:ext>
              </a:extLst>
            </p:cNvPr>
            <p:cNvGrpSpPr/>
            <p:nvPr/>
          </p:nvGrpSpPr>
          <p:grpSpPr>
            <a:xfrm>
              <a:off x="16543317" y="18511795"/>
              <a:ext cx="3340245" cy="852717"/>
              <a:chOff x="12914163" y="18511795"/>
              <a:chExt cx="3340245" cy="852717"/>
            </a:xfrm>
          </p:grpSpPr>
          <p:sp>
            <p:nvSpPr>
              <p:cNvPr id="107" name="Rectangle 106">
                <a:extLst>
                  <a:ext uri="{FF2B5EF4-FFF2-40B4-BE49-F238E27FC236}">
                    <a16:creationId xmlns:a16="http://schemas.microsoft.com/office/drawing/2014/main" id="{56E7741A-B5E7-4C97-AC90-19F0F775C255}"/>
                  </a:ext>
                </a:extLst>
              </p:cNvPr>
              <p:cNvSpPr/>
              <p:nvPr/>
            </p:nvSpPr>
            <p:spPr>
              <a:xfrm>
                <a:off x="12914163" y="18775629"/>
                <a:ext cx="420837" cy="419570"/>
              </a:xfrm>
              <a:prstGeom prst="rect">
                <a:avLst/>
              </a:prstGeom>
              <a:solidFill>
                <a:schemeClr val="accent1"/>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bg1"/>
                  </a:solidFill>
                  <a:latin typeface="Trebuchet MS" panose="020B0603020202020204" pitchFamily="34" charset="0"/>
                </a:endParaRPr>
              </a:p>
            </p:txBody>
          </p:sp>
          <p:sp>
            <p:nvSpPr>
              <p:cNvPr id="108" name="Rectangle 107">
                <a:extLst>
                  <a:ext uri="{FF2B5EF4-FFF2-40B4-BE49-F238E27FC236}">
                    <a16:creationId xmlns:a16="http://schemas.microsoft.com/office/drawing/2014/main" id="{DE6BF75D-DAA1-4BE5-876B-8C6AB9D3F743}"/>
                  </a:ext>
                </a:extLst>
              </p:cNvPr>
              <p:cNvSpPr/>
              <p:nvPr/>
            </p:nvSpPr>
            <p:spPr>
              <a:xfrm>
                <a:off x="13580913" y="18511795"/>
                <a:ext cx="2673495" cy="852717"/>
              </a:xfrm>
              <a:prstGeom prst="rect">
                <a:avLst/>
              </a:prstGeom>
              <a:no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r>
                  <a:rPr lang="en-US" sz="2400" dirty="0">
                    <a:solidFill>
                      <a:schemeClr val="bg1"/>
                    </a:solidFill>
                    <a:latin typeface="Trebuchet MS" panose="020B0603020202020204" pitchFamily="34" charset="0"/>
                  </a:rPr>
                  <a:t>Text</a:t>
                </a:r>
              </a:p>
            </p:txBody>
          </p:sp>
        </p:grpSp>
        <p:grpSp>
          <p:nvGrpSpPr>
            <p:cNvPr id="98" name="Group 97">
              <a:extLst>
                <a:ext uri="{FF2B5EF4-FFF2-40B4-BE49-F238E27FC236}">
                  <a16:creationId xmlns:a16="http://schemas.microsoft.com/office/drawing/2014/main" id="{1485F755-983C-4147-A880-AC750A251D4B}"/>
                </a:ext>
              </a:extLst>
            </p:cNvPr>
            <p:cNvGrpSpPr/>
            <p:nvPr/>
          </p:nvGrpSpPr>
          <p:grpSpPr>
            <a:xfrm>
              <a:off x="13944383" y="18511795"/>
              <a:ext cx="3340245" cy="852717"/>
              <a:chOff x="12914163" y="18511795"/>
              <a:chExt cx="3340245" cy="852717"/>
            </a:xfrm>
          </p:grpSpPr>
          <p:sp>
            <p:nvSpPr>
              <p:cNvPr id="105" name="Rectangle 104">
                <a:extLst>
                  <a:ext uri="{FF2B5EF4-FFF2-40B4-BE49-F238E27FC236}">
                    <a16:creationId xmlns:a16="http://schemas.microsoft.com/office/drawing/2014/main" id="{4AA66567-99DA-40FB-98AD-62E07C047373}"/>
                  </a:ext>
                </a:extLst>
              </p:cNvPr>
              <p:cNvSpPr/>
              <p:nvPr/>
            </p:nvSpPr>
            <p:spPr>
              <a:xfrm>
                <a:off x="12914163" y="18775629"/>
                <a:ext cx="420837" cy="419570"/>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bg1"/>
                  </a:solidFill>
                  <a:latin typeface="Trebuchet MS" panose="020B0603020202020204" pitchFamily="34" charset="0"/>
                </a:endParaRPr>
              </a:p>
            </p:txBody>
          </p:sp>
          <p:sp>
            <p:nvSpPr>
              <p:cNvPr id="106" name="Rectangle 105">
                <a:extLst>
                  <a:ext uri="{FF2B5EF4-FFF2-40B4-BE49-F238E27FC236}">
                    <a16:creationId xmlns:a16="http://schemas.microsoft.com/office/drawing/2014/main" id="{75E20648-43EE-440A-B62A-EF33E3BAE1BD}"/>
                  </a:ext>
                </a:extLst>
              </p:cNvPr>
              <p:cNvSpPr/>
              <p:nvPr/>
            </p:nvSpPr>
            <p:spPr>
              <a:xfrm>
                <a:off x="13580913" y="18511795"/>
                <a:ext cx="2673495" cy="852717"/>
              </a:xfrm>
              <a:prstGeom prst="rect">
                <a:avLst/>
              </a:prstGeom>
              <a:no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r>
                  <a:rPr lang="en-US" sz="2400" dirty="0">
                    <a:solidFill>
                      <a:schemeClr val="bg1"/>
                    </a:solidFill>
                    <a:latin typeface="Trebuchet MS" panose="020B0603020202020204" pitchFamily="34" charset="0"/>
                  </a:rPr>
                  <a:t>Text</a:t>
                </a:r>
              </a:p>
            </p:txBody>
          </p:sp>
        </p:grpSp>
        <p:grpSp>
          <p:nvGrpSpPr>
            <p:cNvPr id="99" name="Group 98">
              <a:extLst>
                <a:ext uri="{FF2B5EF4-FFF2-40B4-BE49-F238E27FC236}">
                  <a16:creationId xmlns:a16="http://schemas.microsoft.com/office/drawing/2014/main" id="{00F93ADC-C8ED-4497-BB5C-91C87B7E7AD6}"/>
                </a:ext>
              </a:extLst>
            </p:cNvPr>
            <p:cNvGrpSpPr/>
            <p:nvPr/>
          </p:nvGrpSpPr>
          <p:grpSpPr>
            <a:xfrm>
              <a:off x="19142251" y="18511795"/>
              <a:ext cx="3340245" cy="852717"/>
              <a:chOff x="12914163" y="18511795"/>
              <a:chExt cx="3340245" cy="852717"/>
            </a:xfrm>
          </p:grpSpPr>
          <p:sp>
            <p:nvSpPr>
              <p:cNvPr id="103" name="Rectangle 102">
                <a:extLst>
                  <a:ext uri="{FF2B5EF4-FFF2-40B4-BE49-F238E27FC236}">
                    <a16:creationId xmlns:a16="http://schemas.microsoft.com/office/drawing/2014/main" id="{DEA4AEDE-BE76-48A9-A643-642A7B7E9059}"/>
                  </a:ext>
                </a:extLst>
              </p:cNvPr>
              <p:cNvSpPr/>
              <p:nvPr/>
            </p:nvSpPr>
            <p:spPr>
              <a:xfrm>
                <a:off x="12914163" y="18775629"/>
                <a:ext cx="420837" cy="419570"/>
              </a:xfrm>
              <a:prstGeom prst="rect">
                <a:avLst/>
              </a:prstGeom>
              <a:solidFill>
                <a:schemeClr val="accent6"/>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bg1"/>
                  </a:solidFill>
                  <a:latin typeface="Trebuchet MS" panose="020B0603020202020204" pitchFamily="34" charset="0"/>
                </a:endParaRPr>
              </a:p>
            </p:txBody>
          </p:sp>
          <p:sp>
            <p:nvSpPr>
              <p:cNvPr id="104" name="Rectangle 103">
                <a:extLst>
                  <a:ext uri="{FF2B5EF4-FFF2-40B4-BE49-F238E27FC236}">
                    <a16:creationId xmlns:a16="http://schemas.microsoft.com/office/drawing/2014/main" id="{52A8EE4C-5249-4192-AED7-0A2976340F38}"/>
                  </a:ext>
                </a:extLst>
              </p:cNvPr>
              <p:cNvSpPr/>
              <p:nvPr/>
            </p:nvSpPr>
            <p:spPr>
              <a:xfrm>
                <a:off x="13580913" y="18511795"/>
                <a:ext cx="2673495" cy="852717"/>
              </a:xfrm>
              <a:prstGeom prst="rect">
                <a:avLst/>
              </a:prstGeom>
              <a:no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r>
                  <a:rPr lang="en-US" sz="2400" dirty="0">
                    <a:solidFill>
                      <a:schemeClr val="bg1"/>
                    </a:solidFill>
                    <a:latin typeface="Trebuchet MS" panose="020B0603020202020204" pitchFamily="34" charset="0"/>
                  </a:rPr>
                  <a:t>Text</a:t>
                </a:r>
              </a:p>
            </p:txBody>
          </p:sp>
        </p:grpSp>
        <p:grpSp>
          <p:nvGrpSpPr>
            <p:cNvPr id="100" name="Group 99">
              <a:extLst>
                <a:ext uri="{FF2B5EF4-FFF2-40B4-BE49-F238E27FC236}">
                  <a16:creationId xmlns:a16="http://schemas.microsoft.com/office/drawing/2014/main" id="{989CCCA0-FE37-47F3-A177-8FC81F53DC5A}"/>
                </a:ext>
              </a:extLst>
            </p:cNvPr>
            <p:cNvGrpSpPr/>
            <p:nvPr/>
          </p:nvGrpSpPr>
          <p:grpSpPr>
            <a:xfrm>
              <a:off x="21741186" y="18511795"/>
              <a:ext cx="3340245" cy="852717"/>
              <a:chOff x="12914163" y="18511795"/>
              <a:chExt cx="3340245" cy="852717"/>
            </a:xfrm>
          </p:grpSpPr>
          <p:sp>
            <p:nvSpPr>
              <p:cNvPr id="101" name="Rectangle 100">
                <a:extLst>
                  <a:ext uri="{FF2B5EF4-FFF2-40B4-BE49-F238E27FC236}">
                    <a16:creationId xmlns:a16="http://schemas.microsoft.com/office/drawing/2014/main" id="{5D71E2A1-28CA-4A9D-B621-473990492DA9}"/>
                  </a:ext>
                </a:extLst>
              </p:cNvPr>
              <p:cNvSpPr/>
              <p:nvPr/>
            </p:nvSpPr>
            <p:spPr>
              <a:xfrm>
                <a:off x="12914163" y="18775629"/>
                <a:ext cx="420837" cy="419570"/>
              </a:xfrm>
              <a:prstGeom prst="rect">
                <a:avLst/>
              </a:prstGeom>
              <a:solidFill>
                <a:schemeClr val="accent5"/>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bg1"/>
                  </a:solidFill>
                  <a:latin typeface="Trebuchet MS" panose="020B0603020202020204" pitchFamily="34" charset="0"/>
                </a:endParaRPr>
              </a:p>
            </p:txBody>
          </p:sp>
          <p:sp>
            <p:nvSpPr>
              <p:cNvPr id="102" name="Rectangle 101">
                <a:extLst>
                  <a:ext uri="{FF2B5EF4-FFF2-40B4-BE49-F238E27FC236}">
                    <a16:creationId xmlns:a16="http://schemas.microsoft.com/office/drawing/2014/main" id="{648CD86C-B34F-484A-9849-9377AB2B55AD}"/>
                  </a:ext>
                </a:extLst>
              </p:cNvPr>
              <p:cNvSpPr/>
              <p:nvPr/>
            </p:nvSpPr>
            <p:spPr>
              <a:xfrm>
                <a:off x="13580913" y="18511795"/>
                <a:ext cx="2673495" cy="852717"/>
              </a:xfrm>
              <a:prstGeom prst="rect">
                <a:avLst/>
              </a:prstGeom>
              <a:no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r>
                  <a:rPr lang="en-US" sz="2400" dirty="0">
                    <a:solidFill>
                      <a:schemeClr val="bg1"/>
                    </a:solidFill>
                    <a:latin typeface="Trebuchet MS" panose="020B0603020202020204" pitchFamily="34" charset="0"/>
                  </a:rPr>
                  <a:t>Text</a:t>
                </a:r>
              </a:p>
            </p:txBody>
          </p:sp>
        </p:grpSp>
      </p:grpSp>
      <p:sp>
        <p:nvSpPr>
          <p:cNvPr id="4" name="Left Brace 3">
            <a:extLst>
              <a:ext uri="{FF2B5EF4-FFF2-40B4-BE49-F238E27FC236}">
                <a16:creationId xmlns:a16="http://schemas.microsoft.com/office/drawing/2014/main" id="{F9362F63-D103-48CC-8B27-3543C749B216}"/>
              </a:ext>
            </a:extLst>
          </p:cNvPr>
          <p:cNvSpPr/>
          <p:nvPr/>
        </p:nvSpPr>
        <p:spPr>
          <a:xfrm rot="16200000">
            <a:off x="5704150" y="15050461"/>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Left Brace 108">
            <a:extLst>
              <a:ext uri="{FF2B5EF4-FFF2-40B4-BE49-F238E27FC236}">
                <a16:creationId xmlns:a16="http://schemas.microsoft.com/office/drawing/2014/main" id="{05761E4B-7F7F-4CD0-BDD7-67F0087A37B9}"/>
              </a:ext>
            </a:extLst>
          </p:cNvPr>
          <p:cNvSpPr/>
          <p:nvPr/>
        </p:nvSpPr>
        <p:spPr>
          <a:xfrm rot="16200000">
            <a:off x="9764024" y="15050461"/>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0" name="Left Brace 109">
            <a:extLst>
              <a:ext uri="{FF2B5EF4-FFF2-40B4-BE49-F238E27FC236}">
                <a16:creationId xmlns:a16="http://schemas.microsoft.com/office/drawing/2014/main" id="{87BEE362-A1EF-4F4E-BBC6-ED443DA19717}"/>
              </a:ext>
            </a:extLst>
          </p:cNvPr>
          <p:cNvSpPr/>
          <p:nvPr/>
        </p:nvSpPr>
        <p:spPr>
          <a:xfrm rot="16200000">
            <a:off x="13804684"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1" name="Left Brace 110">
            <a:extLst>
              <a:ext uri="{FF2B5EF4-FFF2-40B4-BE49-F238E27FC236}">
                <a16:creationId xmlns:a16="http://schemas.microsoft.com/office/drawing/2014/main" id="{6057C40A-B1EE-4E76-AC81-58829C73CD46}"/>
              </a:ext>
            </a:extLst>
          </p:cNvPr>
          <p:cNvSpPr/>
          <p:nvPr/>
        </p:nvSpPr>
        <p:spPr>
          <a:xfrm rot="16200000">
            <a:off x="17869594"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2" name="Left Brace 111">
            <a:extLst>
              <a:ext uri="{FF2B5EF4-FFF2-40B4-BE49-F238E27FC236}">
                <a16:creationId xmlns:a16="http://schemas.microsoft.com/office/drawing/2014/main" id="{08A89F27-154B-45FE-9DB5-5F92F17D9363}"/>
              </a:ext>
            </a:extLst>
          </p:cNvPr>
          <p:cNvSpPr/>
          <p:nvPr/>
        </p:nvSpPr>
        <p:spPr>
          <a:xfrm rot="16200000">
            <a:off x="21919430"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3" name="Left Brace 82">
            <a:extLst>
              <a:ext uri="{FF2B5EF4-FFF2-40B4-BE49-F238E27FC236}">
                <a16:creationId xmlns:a16="http://schemas.microsoft.com/office/drawing/2014/main" id="{8B08A11C-0CDD-436D-806F-22A1B6BB02AB}"/>
              </a:ext>
            </a:extLst>
          </p:cNvPr>
          <p:cNvSpPr/>
          <p:nvPr/>
        </p:nvSpPr>
        <p:spPr>
          <a:xfrm rot="16200000">
            <a:off x="25986596"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4" name="Left Brace 83">
            <a:extLst>
              <a:ext uri="{FF2B5EF4-FFF2-40B4-BE49-F238E27FC236}">
                <a16:creationId xmlns:a16="http://schemas.microsoft.com/office/drawing/2014/main" id="{2ACE8243-2244-4195-9CDF-09C0FA17A555}"/>
              </a:ext>
            </a:extLst>
          </p:cNvPr>
          <p:cNvSpPr/>
          <p:nvPr/>
        </p:nvSpPr>
        <p:spPr>
          <a:xfrm rot="16200000">
            <a:off x="30018101"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2128626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dia Placeholder 3">
            <a:extLst>
              <a:ext uri="{FF2B5EF4-FFF2-40B4-BE49-F238E27FC236}">
                <a16:creationId xmlns:a16="http://schemas.microsoft.com/office/drawing/2014/main" id="{0A337708-3161-416F-91D6-8C39CA3A44A1}"/>
              </a:ext>
            </a:extLst>
          </p:cNvPr>
          <p:cNvSpPr>
            <a:spLocks noGrp="1"/>
          </p:cNvSpPr>
          <p:nvPr>
            <p:ph type="media" sz="quarter" idx="11"/>
          </p:nvPr>
        </p:nvSpPr>
        <p:spPr/>
      </p:sp>
      <p:sp>
        <p:nvSpPr>
          <p:cNvPr id="109" name="Rectangle 108">
            <a:extLst>
              <a:ext uri="{FF2B5EF4-FFF2-40B4-BE49-F238E27FC236}">
                <a16:creationId xmlns:a16="http://schemas.microsoft.com/office/drawing/2014/main" id="{26434196-FDB3-40C6-889D-6407EC4659E3}"/>
              </a:ext>
            </a:extLst>
          </p:cNvPr>
          <p:cNvSpPr/>
          <p:nvPr/>
        </p:nvSpPr>
        <p:spPr>
          <a:xfrm>
            <a:off x="0" y="17545049"/>
            <a:ext cx="36576000" cy="1632735"/>
          </a:xfrm>
          <a:prstGeom prst="rect">
            <a:avLst/>
          </a:pr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itle 3">
            <a:extLst>
              <a:ext uri="{FF2B5EF4-FFF2-40B4-BE49-F238E27FC236}">
                <a16:creationId xmlns:a16="http://schemas.microsoft.com/office/drawing/2014/main" id="{EB5571A2-9BCB-4C38-BAA7-2CF5375947D6}"/>
              </a:ext>
            </a:extLst>
          </p:cNvPr>
          <p:cNvSpPr txBox="1">
            <a:spLocks/>
          </p:cNvSpPr>
          <p:nvPr/>
        </p:nvSpPr>
        <p:spPr>
          <a:xfrm>
            <a:off x="3262313" y="17886363"/>
            <a:ext cx="30051375" cy="1004887"/>
          </a:xfrm>
          <a:prstGeom prst="rect">
            <a:avLst/>
          </a:prstGeom>
        </p:spPr>
        <p:txBody>
          <a:bodyPr vert="horz" lIns="91440" tIns="45720" rIns="91440" bIns="45720" rtlCol="0" anchor="b">
            <a:normAutofit/>
          </a:bodyPr>
          <a:lstStyle>
            <a:lvl1pPr algn="ctr" defTabSz="2743200" rtl="0" eaLnBrk="1" latinLnBrk="0" hangingPunct="1">
              <a:lnSpc>
                <a:spcPct val="90000"/>
              </a:lnSpc>
              <a:spcBef>
                <a:spcPct val="0"/>
              </a:spcBef>
              <a:buNone/>
              <a:defRPr sz="6600" b="1" kern="1200" cap="all" baseline="0">
                <a:solidFill>
                  <a:schemeClr val="tx1"/>
                </a:solidFill>
                <a:latin typeface="Trebuchet MS" panose="020B0603020202020204" pitchFamily="34" charset="0"/>
                <a:ea typeface="+mj-ea"/>
                <a:cs typeface="+mj-cs"/>
              </a:defRPr>
            </a:lvl1pPr>
          </a:lstStyle>
          <a:p>
            <a:r>
              <a:rPr lang="en-US"/>
              <a:t>VIDEO/DEMO TITLE</a:t>
            </a:r>
            <a:endParaRPr lang="en-US" dirty="0"/>
          </a:p>
        </p:txBody>
      </p:sp>
    </p:spTree>
    <p:extLst>
      <p:ext uri="{BB962C8B-B14F-4D97-AF65-F5344CB8AC3E}">
        <p14:creationId xmlns:p14="http://schemas.microsoft.com/office/powerpoint/2010/main" val="8973494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26DAD519-D697-424A-9D91-F04CFBA19AB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91652" y="4912627"/>
            <a:ext cx="27992695" cy="13821507"/>
          </a:xfrm>
          <a:prstGeom prst="rect">
            <a:avLst/>
          </a:prstGeom>
        </p:spPr>
      </p:pic>
      <p:sp>
        <p:nvSpPr>
          <p:cNvPr id="4" name="Title 3">
            <a:extLst>
              <a:ext uri="{FF2B5EF4-FFF2-40B4-BE49-F238E27FC236}">
                <a16:creationId xmlns:a16="http://schemas.microsoft.com/office/drawing/2014/main" id="{481A0ED3-4FEB-41A0-823C-A6BC5C51E503}"/>
              </a:ext>
            </a:extLst>
          </p:cNvPr>
          <p:cNvSpPr>
            <a:spLocks noGrp="1"/>
          </p:cNvSpPr>
          <p:nvPr>
            <p:ph type="title"/>
          </p:nvPr>
        </p:nvSpPr>
        <p:spPr/>
        <p:txBody>
          <a:bodyPr/>
          <a:lstStyle/>
          <a:p>
            <a:r>
              <a:rPr lang="en-US" dirty="0"/>
              <a:t>World map</a:t>
            </a:r>
          </a:p>
        </p:txBody>
      </p:sp>
      <p:sp>
        <p:nvSpPr>
          <p:cNvPr id="6" name="Text Placeholder 5">
            <a:extLst>
              <a:ext uri="{FF2B5EF4-FFF2-40B4-BE49-F238E27FC236}">
                <a16:creationId xmlns:a16="http://schemas.microsoft.com/office/drawing/2014/main" id="{A505755A-B3E8-44DF-836D-E8E45E9C912A}"/>
              </a:ext>
            </a:extLst>
          </p:cNvPr>
          <p:cNvSpPr>
            <a:spLocks noGrp="1"/>
          </p:cNvSpPr>
          <p:nvPr>
            <p:ph type="body" sz="quarter" idx="10"/>
          </p:nvPr>
        </p:nvSpPr>
        <p:spPr/>
        <p:txBody>
          <a:bodyPr/>
          <a:lstStyle/>
          <a:p>
            <a:r>
              <a:rPr lang="en-US" dirty="0"/>
              <a:t>Adjust Locations to Areas Desired</a:t>
            </a:r>
          </a:p>
        </p:txBody>
      </p:sp>
      <p:sp>
        <p:nvSpPr>
          <p:cNvPr id="110" name="Oval 109">
            <a:extLst>
              <a:ext uri="{FF2B5EF4-FFF2-40B4-BE49-F238E27FC236}">
                <a16:creationId xmlns:a16="http://schemas.microsoft.com/office/drawing/2014/main" id="{ED6CD2D5-B861-4C1C-AF47-B9A8062B29A1}"/>
              </a:ext>
            </a:extLst>
          </p:cNvPr>
          <p:cNvSpPr/>
          <p:nvPr/>
        </p:nvSpPr>
        <p:spPr>
          <a:xfrm>
            <a:off x="7640975" y="10387684"/>
            <a:ext cx="208040" cy="208040"/>
          </a:xfrm>
          <a:prstGeom prst="ellipse">
            <a:avLst/>
          </a:prstGeom>
          <a:solidFill>
            <a:schemeClr val="tx2"/>
          </a:solidFill>
          <a:ln>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1" name="Oval 110">
            <a:extLst>
              <a:ext uri="{FF2B5EF4-FFF2-40B4-BE49-F238E27FC236}">
                <a16:creationId xmlns:a16="http://schemas.microsoft.com/office/drawing/2014/main" id="{DDC6A54B-41EC-4484-A2BF-7FA56285537D}"/>
              </a:ext>
            </a:extLst>
          </p:cNvPr>
          <p:cNvSpPr/>
          <p:nvPr/>
        </p:nvSpPr>
        <p:spPr>
          <a:xfrm>
            <a:off x="28279277" y="10607677"/>
            <a:ext cx="208040" cy="208040"/>
          </a:xfrm>
          <a:prstGeom prst="ellipse">
            <a:avLst/>
          </a:prstGeom>
          <a:solidFill>
            <a:schemeClr val="tx2"/>
          </a:solidFill>
          <a:ln>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2" name="Oval 111">
            <a:extLst>
              <a:ext uri="{FF2B5EF4-FFF2-40B4-BE49-F238E27FC236}">
                <a16:creationId xmlns:a16="http://schemas.microsoft.com/office/drawing/2014/main" id="{A1579B8C-5CCE-469C-8F88-21B9EFBB6995}"/>
              </a:ext>
            </a:extLst>
          </p:cNvPr>
          <p:cNvSpPr/>
          <p:nvPr/>
        </p:nvSpPr>
        <p:spPr>
          <a:xfrm>
            <a:off x="19277068" y="8075018"/>
            <a:ext cx="208040" cy="208040"/>
          </a:xfrm>
          <a:prstGeom prst="ellipse">
            <a:avLst/>
          </a:prstGeom>
          <a:solidFill>
            <a:schemeClr val="tx2"/>
          </a:solidFill>
          <a:ln>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3" name="TextBox 112">
            <a:extLst>
              <a:ext uri="{FF2B5EF4-FFF2-40B4-BE49-F238E27FC236}">
                <a16:creationId xmlns:a16="http://schemas.microsoft.com/office/drawing/2014/main" id="{526549F4-284D-4867-871D-EA3819BC6B33}"/>
              </a:ext>
            </a:extLst>
          </p:cNvPr>
          <p:cNvSpPr txBox="1"/>
          <p:nvPr/>
        </p:nvSpPr>
        <p:spPr>
          <a:xfrm>
            <a:off x="7870762" y="10219673"/>
            <a:ext cx="2541080"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3600" dirty="0">
                <a:solidFill>
                  <a:schemeClr val="bg1"/>
                </a:solidFill>
                <a:latin typeface="Trebuchet MS" panose="020B0603020202020204" pitchFamily="34" charset="0"/>
              </a:rPr>
              <a:t>Santa Clara</a:t>
            </a:r>
          </a:p>
        </p:txBody>
      </p:sp>
      <p:sp>
        <p:nvSpPr>
          <p:cNvPr id="114" name="TextBox 113">
            <a:extLst>
              <a:ext uri="{FF2B5EF4-FFF2-40B4-BE49-F238E27FC236}">
                <a16:creationId xmlns:a16="http://schemas.microsoft.com/office/drawing/2014/main" id="{3A0BD13D-A70C-4C6D-8B10-C7415830F06E}"/>
              </a:ext>
            </a:extLst>
          </p:cNvPr>
          <p:cNvSpPr txBox="1"/>
          <p:nvPr/>
        </p:nvSpPr>
        <p:spPr>
          <a:xfrm>
            <a:off x="28509066" y="10439664"/>
            <a:ext cx="1351908"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3600">
                <a:solidFill>
                  <a:schemeClr val="bg1"/>
                </a:solidFill>
                <a:latin typeface="Trebuchet MS" panose="020B0603020202020204" pitchFamily="34" charset="0"/>
              </a:rPr>
              <a:t>Tokyo</a:t>
            </a:r>
          </a:p>
        </p:txBody>
      </p:sp>
      <p:sp>
        <p:nvSpPr>
          <p:cNvPr id="115" name="TextBox 114">
            <a:extLst>
              <a:ext uri="{FF2B5EF4-FFF2-40B4-BE49-F238E27FC236}">
                <a16:creationId xmlns:a16="http://schemas.microsoft.com/office/drawing/2014/main" id="{3E503DF2-89A4-48AE-B57E-B565820923AE}"/>
              </a:ext>
            </a:extLst>
          </p:cNvPr>
          <p:cNvSpPr txBox="1"/>
          <p:nvPr/>
        </p:nvSpPr>
        <p:spPr>
          <a:xfrm>
            <a:off x="19506854" y="7907008"/>
            <a:ext cx="1808508"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3600" dirty="0">
                <a:solidFill>
                  <a:schemeClr val="bg1"/>
                </a:solidFill>
                <a:latin typeface="Trebuchet MS" panose="020B0603020202020204" pitchFamily="34" charset="0"/>
              </a:rPr>
              <a:t>Helsinki</a:t>
            </a:r>
          </a:p>
        </p:txBody>
      </p:sp>
    </p:spTree>
    <p:extLst>
      <p:ext uri="{BB962C8B-B14F-4D97-AF65-F5344CB8AC3E}">
        <p14:creationId xmlns:p14="http://schemas.microsoft.com/office/powerpoint/2010/main" val="42116041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1371600" y="13369654"/>
            <a:ext cx="20167600" cy="5943600"/>
          </a:xfrm>
        </p:spPr>
        <p:txBody>
          <a:bodyPr/>
          <a:lstStyle/>
          <a:p>
            <a:r>
              <a:rPr lang="en-US" dirty="0"/>
              <a:t>assets</a:t>
            </a:r>
          </a:p>
        </p:txBody>
      </p:sp>
    </p:spTree>
    <p:extLst>
      <p:ext uri="{BB962C8B-B14F-4D97-AF65-F5344CB8AC3E}">
        <p14:creationId xmlns:p14="http://schemas.microsoft.com/office/powerpoint/2010/main" val="1518416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Images, Assets AND LOGOS</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dirty="0"/>
              <a:t>Available for Download at: </a:t>
            </a:r>
            <a:r>
              <a:rPr lang="en-US" dirty="0">
                <a:hlinkClick r:id="rId2"/>
              </a:rPr>
              <a:t>NVDAM</a:t>
            </a:r>
            <a:endParaRPr lang="en-US" dirty="0"/>
          </a:p>
        </p:txBody>
      </p:sp>
      <p:sp>
        <p:nvSpPr>
          <p:cNvPr id="14" name="Picture Placeholder 13">
            <a:extLst>
              <a:ext uri="{FF2B5EF4-FFF2-40B4-BE49-F238E27FC236}">
                <a16:creationId xmlns:a16="http://schemas.microsoft.com/office/drawing/2014/main" id="{F367BDDB-BD55-4A48-B7C3-E3D18E076273}"/>
              </a:ext>
            </a:extLst>
          </p:cNvPr>
          <p:cNvSpPr>
            <a:spLocks noGrp="1"/>
          </p:cNvSpPr>
          <p:nvPr>
            <p:ph type="pic" sz="quarter" idx="24"/>
          </p:nvPr>
        </p:nvSpPr>
        <p:spPr/>
      </p:sp>
      <p:sp>
        <p:nvSpPr>
          <p:cNvPr id="15" name="SmartArt Placeholder 14">
            <a:extLst>
              <a:ext uri="{FF2B5EF4-FFF2-40B4-BE49-F238E27FC236}">
                <a16:creationId xmlns:a16="http://schemas.microsoft.com/office/drawing/2014/main" id="{ED19B080-E18E-4D37-B451-4B4E8C786E37}"/>
              </a:ext>
            </a:extLst>
          </p:cNvPr>
          <p:cNvSpPr>
            <a:spLocks noGrp="1"/>
          </p:cNvSpPr>
          <p:nvPr>
            <p:ph type="dgm" sz="quarter" idx="25"/>
          </p:nvPr>
        </p:nvSpPr>
        <p:spPr/>
      </p:sp>
      <p:sp>
        <p:nvSpPr>
          <p:cNvPr id="16" name="Text Placeholder 15">
            <a:extLst>
              <a:ext uri="{FF2B5EF4-FFF2-40B4-BE49-F238E27FC236}">
                <a16:creationId xmlns:a16="http://schemas.microsoft.com/office/drawing/2014/main" id="{9A76CC7F-2913-4E9F-B49B-5B8FE3010BC3}"/>
              </a:ext>
            </a:extLst>
          </p:cNvPr>
          <p:cNvSpPr>
            <a:spLocks noGrp="1"/>
          </p:cNvSpPr>
          <p:nvPr>
            <p:ph type="body" sz="quarter" idx="26"/>
          </p:nvPr>
        </p:nvSpPr>
        <p:spPr/>
        <p:txBody>
          <a:bodyPr/>
          <a:lstStyle/>
          <a:p>
            <a:endParaRPr lang="en-US"/>
          </a:p>
        </p:txBody>
      </p:sp>
      <p:sp>
        <p:nvSpPr>
          <p:cNvPr id="17" name="Text Placeholder 16">
            <a:extLst>
              <a:ext uri="{FF2B5EF4-FFF2-40B4-BE49-F238E27FC236}">
                <a16:creationId xmlns:a16="http://schemas.microsoft.com/office/drawing/2014/main" id="{6CE2557A-F01E-46E0-A21E-138AB99C237B}"/>
              </a:ext>
            </a:extLst>
          </p:cNvPr>
          <p:cNvSpPr>
            <a:spLocks noGrp="1"/>
          </p:cNvSpPr>
          <p:nvPr>
            <p:ph type="body" sz="quarter" idx="27"/>
          </p:nvPr>
        </p:nvSpPr>
        <p:spPr/>
        <p:txBody>
          <a:bodyPr/>
          <a:lstStyle/>
          <a:p>
            <a:endParaRPr lang="en-US"/>
          </a:p>
        </p:txBody>
      </p:sp>
      <p:sp>
        <p:nvSpPr>
          <p:cNvPr id="9" name="Picture Placeholder 8">
            <a:extLst>
              <a:ext uri="{FF2B5EF4-FFF2-40B4-BE49-F238E27FC236}">
                <a16:creationId xmlns:a16="http://schemas.microsoft.com/office/drawing/2014/main" id="{53303044-D1A1-4A6F-BAB8-834BA85ADDC9}"/>
              </a:ext>
            </a:extLst>
          </p:cNvPr>
          <p:cNvSpPr>
            <a:spLocks noGrp="1"/>
          </p:cNvSpPr>
          <p:nvPr>
            <p:ph type="pic" sz="quarter" idx="20"/>
          </p:nvPr>
        </p:nvSpPr>
        <p:spPr/>
      </p:sp>
      <p:sp>
        <p:nvSpPr>
          <p:cNvPr id="11" name="SmartArt Placeholder 10">
            <a:extLst>
              <a:ext uri="{FF2B5EF4-FFF2-40B4-BE49-F238E27FC236}">
                <a16:creationId xmlns:a16="http://schemas.microsoft.com/office/drawing/2014/main" id="{CF13541E-C3C8-43CB-8911-842DDABB69B4}"/>
              </a:ext>
            </a:extLst>
          </p:cNvPr>
          <p:cNvSpPr>
            <a:spLocks noGrp="1"/>
          </p:cNvSpPr>
          <p:nvPr>
            <p:ph type="dgm" sz="quarter" idx="21"/>
          </p:nvPr>
        </p:nvSpPr>
        <p:spPr/>
      </p:sp>
      <p:sp>
        <p:nvSpPr>
          <p:cNvPr id="12" name="Text Placeholder 11">
            <a:extLst>
              <a:ext uri="{FF2B5EF4-FFF2-40B4-BE49-F238E27FC236}">
                <a16:creationId xmlns:a16="http://schemas.microsoft.com/office/drawing/2014/main" id="{460A93D3-480B-47FA-B7A1-B587B7563E47}"/>
              </a:ext>
            </a:extLst>
          </p:cNvPr>
          <p:cNvSpPr>
            <a:spLocks noGrp="1"/>
          </p:cNvSpPr>
          <p:nvPr>
            <p:ph type="body" sz="quarter" idx="22"/>
          </p:nvPr>
        </p:nvSpPr>
        <p:spPr/>
        <p:txBody>
          <a:bodyPr/>
          <a:lstStyle/>
          <a:p>
            <a:endParaRPr lang="en-US"/>
          </a:p>
        </p:txBody>
      </p:sp>
      <p:sp>
        <p:nvSpPr>
          <p:cNvPr id="13" name="Text Placeholder 12">
            <a:extLst>
              <a:ext uri="{FF2B5EF4-FFF2-40B4-BE49-F238E27FC236}">
                <a16:creationId xmlns:a16="http://schemas.microsoft.com/office/drawing/2014/main" id="{AC5EAA56-B510-45A3-A364-CE85BED6D383}"/>
              </a:ext>
            </a:extLst>
          </p:cNvPr>
          <p:cNvSpPr>
            <a:spLocks noGrp="1"/>
          </p:cNvSpPr>
          <p:nvPr>
            <p:ph type="body" sz="quarter" idx="23"/>
          </p:nvPr>
        </p:nvSpPr>
        <p:spPr/>
        <p:txBody>
          <a:bodyPr/>
          <a:lstStyle/>
          <a:p>
            <a:endParaRPr lang="en-US"/>
          </a:p>
        </p:txBody>
      </p:sp>
      <p:sp>
        <p:nvSpPr>
          <p:cNvPr id="4" name="Picture Placeholder 3">
            <a:extLst>
              <a:ext uri="{FF2B5EF4-FFF2-40B4-BE49-F238E27FC236}">
                <a16:creationId xmlns:a16="http://schemas.microsoft.com/office/drawing/2014/main" id="{74424D93-4259-4F05-81C0-C2D34EE0DF19}"/>
              </a:ext>
            </a:extLst>
          </p:cNvPr>
          <p:cNvSpPr>
            <a:spLocks noGrp="1"/>
          </p:cNvSpPr>
          <p:nvPr>
            <p:ph type="pic" sz="quarter" idx="11"/>
          </p:nvPr>
        </p:nvSpPr>
        <p:spPr/>
      </p:sp>
      <p:sp>
        <p:nvSpPr>
          <p:cNvPr id="8" name="SmartArt Placeholder 7">
            <a:extLst>
              <a:ext uri="{FF2B5EF4-FFF2-40B4-BE49-F238E27FC236}">
                <a16:creationId xmlns:a16="http://schemas.microsoft.com/office/drawing/2014/main" id="{D1CE310B-E56D-43FA-910E-DB82BABEB8BD}"/>
              </a:ext>
            </a:extLst>
          </p:cNvPr>
          <p:cNvSpPr>
            <a:spLocks noGrp="1"/>
          </p:cNvSpPr>
          <p:nvPr>
            <p:ph type="dgm" sz="quarter" idx="15"/>
          </p:nvPr>
        </p:nvSpPr>
        <p:spPr/>
      </p:sp>
      <p:sp>
        <p:nvSpPr>
          <p:cNvPr id="5" name="Text Placeholder 4">
            <a:extLst>
              <a:ext uri="{FF2B5EF4-FFF2-40B4-BE49-F238E27FC236}">
                <a16:creationId xmlns:a16="http://schemas.microsoft.com/office/drawing/2014/main" id="{C8F0A318-49C3-4A95-929A-FFFFC64C7820}"/>
              </a:ext>
            </a:extLst>
          </p:cNvPr>
          <p:cNvSpPr>
            <a:spLocks noGrp="1"/>
          </p:cNvSpPr>
          <p:nvPr>
            <p:ph type="body" sz="quarter" idx="12"/>
          </p:nvPr>
        </p:nvSpPr>
        <p:spPr/>
        <p:txBody>
          <a:bodyPr/>
          <a:lstStyle/>
          <a:p>
            <a:endParaRPr lang="en-US"/>
          </a:p>
        </p:txBody>
      </p:sp>
      <p:sp>
        <p:nvSpPr>
          <p:cNvPr id="6" name="Text Placeholder 5">
            <a:extLst>
              <a:ext uri="{FF2B5EF4-FFF2-40B4-BE49-F238E27FC236}">
                <a16:creationId xmlns:a16="http://schemas.microsoft.com/office/drawing/2014/main" id="{A3478D60-CB22-4D73-B8E0-D543B6AAF003}"/>
              </a:ext>
            </a:extLst>
          </p:cNvPr>
          <p:cNvSpPr>
            <a:spLocks noGrp="1"/>
          </p:cNvSpPr>
          <p:nvPr>
            <p:ph type="body" sz="quarter" idx="13"/>
          </p:nvPr>
        </p:nvSpPr>
        <p:spPr/>
        <p:txBody>
          <a:bodyPr/>
          <a:lstStyle/>
          <a:p>
            <a:endParaRPr lang="en-US"/>
          </a:p>
        </p:txBody>
      </p:sp>
      <p:sp>
        <p:nvSpPr>
          <p:cNvPr id="22" name="Rectangle 21">
            <a:extLst>
              <a:ext uri="{FF2B5EF4-FFF2-40B4-BE49-F238E27FC236}">
                <a16:creationId xmlns:a16="http://schemas.microsoft.com/office/drawing/2014/main" id="{1FCDDE20-0413-4D2C-BE70-5B198F4F7D89}"/>
              </a:ext>
            </a:extLst>
          </p:cNvPr>
          <p:cNvSpPr/>
          <p:nvPr/>
        </p:nvSpPr>
        <p:spPr>
          <a:xfrm>
            <a:off x="1373645" y="5002212"/>
            <a:ext cx="10918741" cy="12649571"/>
          </a:xfrm>
          <a:prstGeom prst="rect">
            <a:avLst/>
          </a:prstGeom>
          <a:solidFill>
            <a:schemeClr val="tx1"/>
          </a:solid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3" name="Rectangle 22">
            <a:extLst>
              <a:ext uri="{FF2B5EF4-FFF2-40B4-BE49-F238E27FC236}">
                <a16:creationId xmlns:a16="http://schemas.microsoft.com/office/drawing/2014/main" id="{3C365D45-A769-4A92-A6EC-B0EA5DEE4C7F}"/>
              </a:ext>
            </a:extLst>
          </p:cNvPr>
          <p:cNvSpPr/>
          <p:nvPr/>
        </p:nvSpPr>
        <p:spPr>
          <a:xfrm>
            <a:off x="24252342" y="5002212"/>
            <a:ext cx="10908792" cy="12649571"/>
          </a:xfrm>
          <a:prstGeom prst="rect">
            <a:avLst/>
          </a:prstGeom>
          <a:solidFill>
            <a:schemeClr val="tx1"/>
          </a:solid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4" name="Rectangle 23">
            <a:extLst>
              <a:ext uri="{FF2B5EF4-FFF2-40B4-BE49-F238E27FC236}">
                <a16:creationId xmlns:a16="http://schemas.microsoft.com/office/drawing/2014/main" id="{47C7654F-ACD0-46E5-AF7D-056205DD6BA7}"/>
              </a:ext>
            </a:extLst>
          </p:cNvPr>
          <p:cNvSpPr/>
          <p:nvPr/>
        </p:nvSpPr>
        <p:spPr>
          <a:xfrm>
            <a:off x="12803510" y="5002212"/>
            <a:ext cx="10918741" cy="12649571"/>
          </a:xfrm>
          <a:prstGeom prst="rect">
            <a:avLst/>
          </a:prstGeom>
          <a:solidFill>
            <a:schemeClr val="tx1"/>
          </a:solid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pic>
        <p:nvPicPr>
          <p:cNvPr id="64" name="Picture 63" descr="Graphical user interface, application&#10;&#10;Description automatically generated">
            <a:extLst>
              <a:ext uri="{FF2B5EF4-FFF2-40B4-BE49-F238E27FC236}">
                <a16:creationId xmlns:a16="http://schemas.microsoft.com/office/drawing/2014/main" id="{FD2CD3FE-FB86-4761-81DD-6EAB084B24AE}"/>
              </a:ext>
            </a:extLst>
          </p:cNvPr>
          <p:cNvPicPr>
            <a:picLocks noChangeAspect="1"/>
          </p:cNvPicPr>
          <p:nvPr/>
        </p:nvPicPr>
        <p:blipFill rotWithShape="1">
          <a:blip r:embed="rId3"/>
          <a:srcRect l="22040" r="21846"/>
          <a:stretch/>
        </p:blipFill>
        <p:spPr>
          <a:xfrm>
            <a:off x="12838443" y="11101959"/>
            <a:ext cx="10842864" cy="6141178"/>
          </a:xfrm>
          <a:prstGeom prst="rect">
            <a:avLst/>
          </a:prstGeom>
        </p:spPr>
      </p:pic>
      <p:pic>
        <p:nvPicPr>
          <p:cNvPr id="65" name="Picture 64" descr="A screenshot of a computer&#10;&#10;Description automatically generated">
            <a:extLst>
              <a:ext uri="{FF2B5EF4-FFF2-40B4-BE49-F238E27FC236}">
                <a16:creationId xmlns:a16="http://schemas.microsoft.com/office/drawing/2014/main" id="{4740C9E0-56A1-40A0-ADDE-BA066629BB46}"/>
              </a:ext>
            </a:extLst>
          </p:cNvPr>
          <p:cNvPicPr>
            <a:picLocks noChangeAspect="1"/>
          </p:cNvPicPr>
          <p:nvPr/>
        </p:nvPicPr>
        <p:blipFill rotWithShape="1">
          <a:blip r:embed="rId4"/>
          <a:srcRect l="1638" r="40563"/>
          <a:stretch/>
        </p:blipFill>
        <p:spPr>
          <a:xfrm>
            <a:off x="12838443" y="5451530"/>
            <a:ext cx="10842864" cy="5352636"/>
          </a:xfrm>
          <a:prstGeom prst="rect">
            <a:avLst/>
          </a:prstGeom>
        </p:spPr>
      </p:pic>
      <p:sp>
        <p:nvSpPr>
          <p:cNvPr id="67" name="Rectangle 66">
            <a:extLst>
              <a:ext uri="{FF2B5EF4-FFF2-40B4-BE49-F238E27FC236}">
                <a16:creationId xmlns:a16="http://schemas.microsoft.com/office/drawing/2014/main" id="{5FF8FF2E-4867-4B88-A44B-C79892AB22D2}"/>
              </a:ext>
            </a:extLst>
          </p:cNvPr>
          <p:cNvSpPr/>
          <p:nvPr/>
        </p:nvSpPr>
        <p:spPr>
          <a:xfrm>
            <a:off x="12838443"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9" name="Rectangle 68">
            <a:extLst>
              <a:ext uri="{FF2B5EF4-FFF2-40B4-BE49-F238E27FC236}">
                <a16:creationId xmlns:a16="http://schemas.microsoft.com/office/drawing/2014/main" id="{F8172720-20F1-4CC5-A321-FC84016FCE83}"/>
              </a:ext>
            </a:extLst>
          </p:cNvPr>
          <p:cNvSpPr/>
          <p:nvPr/>
        </p:nvSpPr>
        <p:spPr>
          <a:xfrm flipH="1">
            <a:off x="20435518"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pic>
        <p:nvPicPr>
          <p:cNvPr id="66" name="Picture 65" descr="Graphical user interface, application&#10;&#10;Description automatically generated">
            <a:extLst>
              <a:ext uri="{FF2B5EF4-FFF2-40B4-BE49-F238E27FC236}">
                <a16:creationId xmlns:a16="http://schemas.microsoft.com/office/drawing/2014/main" id="{5E466366-AE59-44E4-87EA-63ECBF6CE835}"/>
              </a:ext>
            </a:extLst>
          </p:cNvPr>
          <p:cNvPicPr>
            <a:picLocks noChangeAspect="1"/>
          </p:cNvPicPr>
          <p:nvPr/>
        </p:nvPicPr>
        <p:blipFill rotWithShape="1">
          <a:blip r:embed="rId5"/>
          <a:srcRect l="18699" r="18730"/>
          <a:stretch/>
        </p:blipFill>
        <p:spPr>
          <a:xfrm>
            <a:off x="24315819" y="8336456"/>
            <a:ext cx="10785156" cy="6126311"/>
          </a:xfrm>
          <a:prstGeom prst="rect">
            <a:avLst/>
          </a:prstGeom>
        </p:spPr>
      </p:pic>
      <p:sp>
        <p:nvSpPr>
          <p:cNvPr id="74" name="Rectangle 73">
            <a:extLst>
              <a:ext uri="{FF2B5EF4-FFF2-40B4-BE49-F238E27FC236}">
                <a16:creationId xmlns:a16="http://schemas.microsoft.com/office/drawing/2014/main" id="{FB071170-D04C-40CB-BD13-7521A6B66BB6}"/>
              </a:ext>
            </a:extLst>
          </p:cNvPr>
          <p:cNvSpPr/>
          <p:nvPr/>
        </p:nvSpPr>
        <p:spPr>
          <a:xfrm>
            <a:off x="24315819"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75" name="Rectangle 74">
            <a:extLst>
              <a:ext uri="{FF2B5EF4-FFF2-40B4-BE49-F238E27FC236}">
                <a16:creationId xmlns:a16="http://schemas.microsoft.com/office/drawing/2014/main" id="{79DAAF8E-2479-42B4-A647-F74314203F1F}"/>
              </a:ext>
            </a:extLst>
          </p:cNvPr>
          <p:cNvSpPr/>
          <p:nvPr/>
        </p:nvSpPr>
        <p:spPr>
          <a:xfrm flipH="1">
            <a:off x="31855186"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pic>
        <p:nvPicPr>
          <p:cNvPr id="78" name="Picture 77" descr="A picture containing text, screenshot, indoor&#10;&#10;Description automatically generated">
            <a:extLst>
              <a:ext uri="{FF2B5EF4-FFF2-40B4-BE49-F238E27FC236}">
                <a16:creationId xmlns:a16="http://schemas.microsoft.com/office/drawing/2014/main" id="{B5B833A7-5B32-45B0-A437-E0C42B0D6987}"/>
              </a:ext>
            </a:extLst>
          </p:cNvPr>
          <p:cNvPicPr>
            <a:picLocks noChangeAspect="1"/>
          </p:cNvPicPr>
          <p:nvPr/>
        </p:nvPicPr>
        <p:blipFill rotWithShape="1">
          <a:blip r:embed="rId6"/>
          <a:srcRect l="21384" t="-1" r="21145" b="397"/>
          <a:stretch/>
        </p:blipFill>
        <p:spPr>
          <a:xfrm>
            <a:off x="1414866" y="8368159"/>
            <a:ext cx="10847109" cy="6094608"/>
          </a:xfrm>
          <a:prstGeom prst="rect">
            <a:avLst/>
          </a:prstGeom>
        </p:spPr>
      </p:pic>
      <p:sp>
        <p:nvSpPr>
          <p:cNvPr id="83" name="Rectangle 82">
            <a:extLst>
              <a:ext uri="{FF2B5EF4-FFF2-40B4-BE49-F238E27FC236}">
                <a16:creationId xmlns:a16="http://schemas.microsoft.com/office/drawing/2014/main" id="{DF114A50-863E-4CA9-A31E-CFE559A0EED2}"/>
              </a:ext>
            </a:extLst>
          </p:cNvPr>
          <p:cNvSpPr/>
          <p:nvPr/>
        </p:nvSpPr>
        <p:spPr>
          <a:xfrm>
            <a:off x="1414866"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4" name="Rectangle 83">
            <a:extLst>
              <a:ext uri="{FF2B5EF4-FFF2-40B4-BE49-F238E27FC236}">
                <a16:creationId xmlns:a16="http://schemas.microsoft.com/office/drawing/2014/main" id="{C5DD41E8-CD5D-4346-B597-E07C93BC90C6}"/>
              </a:ext>
            </a:extLst>
          </p:cNvPr>
          <p:cNvSpPr/>
          <p:nvPr/>
        </p:nvSpPr>
        <p:spPr>
          <a:xfrm flipH="1">
            <a:off x="9016186"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12019582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67CD07-74C0-4E14-AFBF-C648E344F62F}"/>
              </a:ext>
            </a:extLst>
          </p:cNvPr>
          <p:cNvSpPr/>
          <p:nvPr/>
        </p:nvSpPr>
        <p:spPr>
          <a:xfrm>
            <a:off x="24261516" y="5006603"/>
            <a:ext cx="10899617" cy="12644735"/>
          </a:xfrm>
          <a:prstGeom prst="rect">
            <a:avLst/>
          </a:prstGeom>
          <a:solidFill>
            <a:schemeClr val="tx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274320" rtlCol="0" anchor="t"/>
          <a:lstStyle/>
          <a:p>
            <a:pPr algn="ctr"/>
            <a:endParaRPr lang="en-US" sz="3200">
              <a:solidFill>
                <a:schemeClr val="accent4"/>
              </a:solidFill>
              <a:latin typeface="DINPro-Regular" panose="02000503030000020004" pitchFamily="50" charset="0"/>
            </a:endParaRPr>
          </a:p>
        </p:txBody>
      </p:sp>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Icons and Ampersands</a:t>
            </a:r>
          </a:p>
        </p:txBody>
      </p:sp>
      <p:pic>
        <p:nvPicPr>
          <p:cNvPr id="3" name="Picture Placeholder 2" descr="A picture containing text, electronics, keyboard&#10;&#10;Description automatically generated">
            <a:extLst>
              <a:ext uri="{FF2B5EF4-FFF2-40B4-BE49-F238E27FC236}">
                <a16:creationId xmlns:a16="http://schemas.microsoft.com/office/drawing/2014/main" id="{8E080942-80D6-481C-9FD4-C347E9564EB5}"/>
              </a:ext>
            </a:extLst>
          </p:cNvPr>
          <p:cNvPicPr>
            <a:picLocks noGrp="1" noChangeAspect="1"/>
          </p:cNvPicPr>
          <p:nvPr>
            <p:ph type="pic" sz="quarter" idx="11"/>
          </p:nvPr>
        </p:nvPicPr>
        <p:blipFill rotWithShape="1">
          <a:blip r:embed="rId2" cstate="email">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l="2877" r="2877"/>
          <a:stretch/>
        </p:blipFill>
        <p:spPr>
          <a:xfrm>
            <a:off x="1379023" y="5006604"/>
            <a:ext cx="22345452" cy="12649571"/>
          </a:xfrm>
        </p:spPr>
      </p:pic>
      <p:sp>
        <p:nvSpPr>
          <p:cNvPr id="46" name="SmartArt Placeholder 45">
            <a:extLst>
              <a:ext uri="{FF2B5EF4-FFF2-40B4-BE49-F238E27FC236}">
                <a16:creationId xmlns:a16="http://schemas.microsoft.com/office/drawing/2014/main" id="{431A22A1-6739-4644-8905-FAA51E2AF3B9}"/>
              </a:ext>
            </a:extLst>
          </p:cNvPr>
          <p:cNvSpPr>
            <a:spLocks noGrp="1"/>
          </p:cNvSpPr>
          <p:nvPr>
            <p:ph type="dgm" sz="quarter" idx="25"/>
          </p:nvPr>
        </p:nvSpPr>
        <p:spPr/>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26"/>
          </p:nvPr>
        </p:nvSpPr>
        <p:spPr>
          <a:xfrm>
            <a:off x="24694654" y="5372232"/>
            <a:ext cx="9966960" cy="750359"/>
          </a:xfrm>
        </p:spPr>
        <p:txBody>
          <a:bodyPr/>
          <a:lstStyle/>
          <a:p>
            <a:r>
              <a:rPr lang="en-US" dirty="0"/>
              <a:t>AMPERSANDS</a:t>
            </a:r>
          </a:p>
        </p:txBody>
      </p:sp>
      <p:sp>
        <p:nvSpPr>
          <p:cNvPr id="34" name="Text Placeholder 33">
            <a:extLst>
              <a:ext uri="{FF2B5EF4-FFF2-40B4-BE49-F238E27FC236}">
                <a16:creationId xmlns:a16="http://schemas.microsoft.com/office/drawing/2014/main" id="{553F7B9C-9262-4778-AC60-324BF22EABD8}"/>
              </a:ext>
            </a:extLst>
          </p:cNvPr>
          <p:cNvSpPr>
            <a:spLocks noGrp="1"/>
          </p:cNvSpPr>
          <p:nvPr>
            <p:ph type="body" sz="quarter" idx="27"/>
          </p:nvPr>
        </p:nvSpPr>
        <p:spPr>
          <a:xfrm>
            <a:off x="24694654" y="5914094"/>
            <a:ext cx="9966960" cy="750359"/>
          </a:xfrm>
        </p:spPr>
        <p:txBody>
          <a:bodyPr/>
          <a:lstStyle/>
          <a:p>
            <a:r>
              <a:rPr lang="en-US" dirty="0"/>
              <a:t>Change Ampersand from Trebuchet to Arial</a:t>
            </a:r>
          </a:p>
          <a:p>
            <a:endParaRPr lang="en-US" dirty="0"/>
          </a:p>
        </p:txBody>
      </p:sp>
      <p:sp>
        <p:nvSpPr>
          <p:cNvPr id="44" name="SmartArt Placeholder 43">
            <a:extLst>
              <a:ext uri="{FF2B5EF4-FFF2-40B4-BE49-F238E27FC236}">
                <a16:creationId xmlns:a16="http://schemas.microsoft.com/office/drawing/2014/main" id="{CAF3CB61-BF52-4013-A41A-5C0705A04CC5}"/>
              </a:ext>
            </a:extLst>
          </p:cNvPr>
          <p:cNvSpPr>
            <a:spLocks noGrp="1"/>
          </p:cNvSpPr>
          <p:nvPr>
            <p:ph type="dgm" sz="quarter" idx="15"/>
          </p:nvPr>
        </p:nvSpPr>
        <p:spPr/>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2"/>
          </p:nvPr>
        </p:nvSpPr>
        <p:spPr>
          <a:xfrm>
            <a:off x="4789641" y="5372232"/>
            <a:ext cx="15727680" cy="750359"/>
          </a:xfrm>
        </p:spPr>
        <p:txBody>
          <a:bodyPr/>
          <a:lstStyle/>
          <a:p>
            <a:r>
              <a:rPr lang="en-US" dirty="0"/>
              <a:t>ICON LIBRARY</a:t>
            </a:r>
          </a:p>
        </p:txBody>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3"/>
          </p:nvPr>
        </p:nvSpPr>
        <p:spPr>
          <a:xfrm>
            <a:off x="4789641" y="5914094"/>
            <a:ext cx="15727680" cy="750359"/>
          </a:xfrm>
        </p:spPr>
        <p:txBody>
          <a:bodyPr/>
          <a:lstStyle/>
          <a:p>
            <a:r>
              <a:rPr lang="en-US" dirty="0"/>
              <a:t>Available for Download at: </a:t>
            </a:r>
            <a:r>
              <a:rPr lang="en-US" dirty="0">
                <a:hlinkClick r:id="rId4"/>
              </a:rPr>
              <a:t>NVDAM Icon Library </a:t>
            </a:r>
            <a:endParaRPr lang="en-US" dirty="0"/>
          </a:p>
        </p:txBody>
      </p:sp>
      <p:sp>
        <p:nvSpPr>
          <p:cNvPr id="17" name="TextBox 16">
            <a:extLst>
              <a:ext uri="{FF2B5EF4-FFF2-40B4-BE49-F238E27FC236}">
                <a16:creationId xmlns:a16="http://schemas.microsoft.com/office/drawing/2014/main" id="{2262A114-273A-4C7B-A5BB-B78E69F3121E}"/>
              </a:ext>
            </a:extLst>
          </p:cNvPr>
          <p:cNvSpPr txBox="1"/>
          <p:nvPr/>
        </p:nvSpPr>
        <p:spPr>
          <a:xfrm>
            <a:off x="31375384" y="9151937"/>
            <a:ext cx="1636986" cy="2646878"/>
          </a:xfrm>
          <a:prstGeom prst="rect">
            <a:avLst/>
          </a:prstGeom>
          <a:noFill/>
        </p:spPr>
        <p:txBody>
          <a:bodyPr wrap="none" rtlCol="0">
            <a:spAutoFit/>
          </a:bodyPr>
          <a:lstStyle/>
          <a:p>
            <a:r>
              <a:rPr lang="en-US" sz="16600" dirty="0">
                <a:solidFill>
                  <a:schemeClr val="tx2"/>
                </a:solidFill>
              </a:rPr>
              <a:t>&amp;</a:t>
            </a:r>
          </a:p>
        </p:txBody>
      </p:sp>
      <p:sp>
        <p:nvSpPr>
          <p:cNvPr id="20" name="TextBox 19">
            <a:extLst>
              <a:ext uri="{FF2B5EF4-FFF2-40B4-BE49-F238E27FC236}">
                <a16:creationId xmlns:a16="http://schemas.microsoft.com/office/drawing/2014/main" id="{799033EB-728B-4BAE-82CB-0323518B3B82}"/>
              </a:ext>
            </a:extLst>
          </p:cNvPr>
          <p:cNvSpPr txBox="1"/>
          <p:nvPr/>
        </p:nvSpPr>
        <p:spPr>
          <a:xfrm>
            <a:off x="26290494" y="9151937"/>
            <a:ext cx="1688283" cy="2646878"/>
          </a:xfrm>
          <a:prstGeom prst="rect">
            <a:avLst/>
          </a:prstGeom>
          <a:noFill/>
        </p:spPr>
        <p:txBody>
          <a:bodyPr wrap="none" rtlCol="0">
            <a:spAutoFit/>
          </a:bodyPr>
          <a:lstStyle/>
          <a:p>
            <a:r>
              <a:rPr lang="en-US" sz="16600" dirty="0">
                <a:solidFill>
                  <a:schemeClr val="tx2"/>
                </a:solidFill>
                <a:latin typeface="Trebuchet MS" panose="020B0603020202020204" pitchFamily="34" charset="0"/>
              </a:rPr>
              <a:t>&amp;</a:t>
            </a:r>
          </a:p>
        </p:txBody>
      </p:sp>
      <p:cxnSp>
        <p:nvCxnSpPr>
          <p:cNvPr id="21" name="Straight Arrow Connector 20">
            <a:extLst>
              <a:ext uri="{FF2B5EF4-FFF2-40B4-BE49-F238E27FC236}">
                <a16:creationId xmlns:a16="http://schemas.microsoft.com/office/drawing/2014/main" id="{CD7AF542-F5AA-4821-8D75-22B52B7B446E}"/>
              </a:ext>
            </a:extLst>
          </p:cNvPr>
          <p:cNvCxnSpPr>
            <a:cxnSpLocks/>
          </p:cNvCxnSpPr>
          <p:nvPr/>
        </p:nvCxnSpPr>
        <p:spPr>
          <a:xfrm>
            <a:off x="28988622" y="10347960"/>
            <a:ext cx="1436232" cy="0"/>
          </a:xfrm>
          <a:prstGeom prst="straightConnector1">
            <a:avLst/>
          </a:prstGeom>
          <a:ln w="317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C6AA883-3BE6-41F8-8282-3279E91B09BA}"/>
              </a:ext>
            </a:extLst>
          </p:cNvPr>
          <p:cNvSpPr txBox="1"/>
          <p:nvPr/>
        </p:nvSpPr>
        <p:spPr>
          <a:xfrm>
            <a:off x="25775673" y="13050030"/>
            <a:ext cx="2717924" cy="769440"/>
          </a:xfrm>
          <a:prstGeom prst="rect">
            <a:avLst/>
          </a:prstGeom>
          <a:noFill/>
        </p:spPr>
        <p:txBody>
          <a:bodyPr wrap="none" rtlCol="0">
            <a:spAutoFit/>
          </a:bodyPr>
          <a:lstStyle/>
          <a:p>
            <a:pPr algn="ctr"/>
            <a:r>
              <a:rPr lang="en-US" sz="4400" dirty="0">
                <a:solidFill>
                  <a:schemeClr val="bg1"/>
                </a:solidFill>
                <a:latin typeface="Trebuchet MS" panose="020B0603020202020204" pitchFamily="34" charset="0"/>
              </a:rPr>
              <a:t>Trebuchet</a:t>
            </a:r>
          </a:p>
        </p:txBody>
      </p:sp>
      <p:sp>
        <p:nvSpPr>
          <p:cNvPr id="23" name="TextBox 22">
            <a:extLst>
              <a:ext uri="{FF2B5EF4-FFF2-40B4-BE49-F238E27FC236}">
                <a16:creationId xmlns:a16="http://schemas.microsoft.com/office/drawing/2014/main" id="{32F0E0B4-C4F3-4A6C-91FE-56638AB1CC39}"/>
              </a:ext>
            </a:extLst>
          </p:cNvPr>
          <p:cNvSpPr txBox="1"/>
          <p:nvPr/>
        </p:nvSpPr>
        <p:spPr>
          <a:xfrm>
            <a:off x="31513243" y="13050030"/>
            <a:ext cx="1361269" cy="769440"/>
          </a:xfrm>
          <a:prstGeom prst="rect">
            <a:avLst/>
          </a:prstGeom>
          <a:noFill/>
        </p:spPr>
        <p:txBody>
          <a:bodyPr wrap="none" rtlCol="0">
            <a:spAutoFit/>
          </a:bodyPr>
          <a:lstStyle/>
          <a:p>
            <a:pPr algn="ctr"/>
            <a:r>
              <a:rPr lang="en-US" sz="4400" dirty="0">
                <a:solidFill>
                  <a:schemeClr val="bg1"/>
                </a:solidFill>
                <a:latin typeface="Trebuchet MS" panose="020B0603020202020204" pitchFamily="34" charset="0"/>
              </a:rPr>
              <a:t>Arial</a:t>
            </a:r>
          </a:p>
        </p:txBody>
      </p:sp>
      <p:sp>
        <p:nvSpPr>
          <p:cNvPr id="39" name="Rectangle 38">
            <a:extLst>
              <a:ext uri="{FF2B5EF4-FFF2-40B4-BE49-F238E27FC236}">
                <a16:creationId xmlns:a16="http://schemas.microsoft.com/office/drawing/2014/main" id="{C89C6725-017E-4FBC-BD78-E3403C909700}"/>
              </a:ext>
            </a:extLst>
          </p:cNvPr>
          <p:cNvSpPr/>
          <p:nvPr/>
        </p:nvSpPr>
        <p:spPr>
          <a:xfrm>
            <a:off x="1373645" y="5002212"/>
            <a:ext cx="2234545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0" name="Rectangle 39">
            <a:extLst>
              <a:ext uri="{FF2B5EF4-FFF2-40B4-BE49-F238E27FC236}">
                <a16:creationId xmlns:a16="http://schemas.microsoft.com/office/drawing/2014/main" id="{C968A9BF-3C05-42D7-8A71-21B0AB7C0FDE}"/>
              </a:ext>
            </a:extLst>
          </p:cNvPr>
          <p:cNvSpPr/>
          <p:nvPr/>
        </p:nvSpPr>
        <p:spPr>
          <a:xfrm>
            <a:off x="24256139" y="5001768"/>
            <a:ext cx="1090879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21760309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27888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F9616-A796-4073-9B81-EA51056134EB}"/>
              </a:ext>
            </a:extLst>
          </p:cNvPr>
          <p:cNvSpPr>
            <a:spLocks noGrp="1"/>
          </p:cNvSpPr>
          <p:nvPr>
            <p:ph type="title"/>
          </p:nvPr>
        </p:nvSpPr>
        <p:spPr/>
        <p:txBody>
          <a:bodyPr/>
          <a:lstStyle/>
          <a:p>
            <a:r>
              <a:rPr lang="en-US"/>
              <a:t>SOTA biomedical NLP breakthroughs</a:t>
            </a:r>
          </a:p>
        </p:txBody>
      </p:sp>
      <p:sp>
        <p:nvSpPr>
          <p:cNvPr id="3" name="Text Placeholder 2">
            <a:extLst>
              <a:ext uri="{FF2B5EF4-FFF2-40B4-BE49-F238E27FC236}">
                <a16:creationId xmlns:a16="http://schemas.microsoft.com/office/drawing/2014/main" id="{B2046D24-C5CB-43B4-AF5A-F3C758359D01}"/>
              </a:ext>
            </a:extLst>
          </p:cNvPr>
          <p:cNvSpPr>
            <a:spLocks noGrp="1"/>
          </p:cNvSpPr>
          <p:nvPr>
            <p:ph type="body" sz="quarter" idx="10"/>
          </p:nvPr>
        </p:nvSpPr>
        <p:spPr/>
        <p:txBody>
          <a:bodyPr/>
          <a:lstStyle/>
          <a:p>
            <a:r>
              <a:rPr lang="en-US" err="1"/>
              <a:t>BioMegatron</a:t>
            </a:r>
            <a:r>
              <a:rPr lang="en-US"/>
              <a:t> Achieves State-of-the-Art</a:t>
            </a:r>
          </a:p>
        </p:txBody>
      </p:sp>
      <p:pic>
        <p:nvPicPr>
          <p:cNvPr id="8" name="Picture 2">
            <a:extLst>
              <a:ext uri="{FF2B5EF4-FFF2-40B4-BE49-F238E27FC236}">
                <a16:creationId xmlns:a16="http://schemas.microsoft.com/office/drawing/2014/main" id="{973B6BCC-1281-40CC-AFE0-593D32ABD0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3894"/>
          <a:stretch/>
        </p:blipFill>
        <p:spPr bwMode="auto">
          <a:xfrm>
            <a:off x="20869666" y="5286055"/>
            <a:ext cx="13778472" cy="732691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07DB411B-956C-4BCA-831A-55C0ECEEBB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869666" y="15553819"/>
            <a:ext cx="13778472" cy="2892598"/>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24D767C-510D-4317-89E6-9D879E34FD04}"/>
              </a:ext>
            </a:extLst>
          </p:cNvPr>
          <p:cNvGrpSpPr/>
          <p:nvPr/>
        </p:nvGrpSpPr>
        <p:grpSpPr>
          <a:xfrm>
            <a:off x="20869666" y="12683846"/>
            <a:ext cx="13778476" cy="2954646"/>
            <a:chOff x="6236042" y="1488148"/>
            <a:chExt cx="5193958" cy="1113790"/>
          </a:xfrm>
        </p:grpSpPr>
        <p:pic>
          <p:nvPicPr>
            <p:cNvPr id="11" name="Picture 2">
              <a:extLst>
                <a:ext uri="{FF2B5EF4-FFF2-40B4-BE49-F238E27FC236}">
                  <a16:creationId xmlns:a16="http://schemas.microsoft.com/office/drawing/2014/main" id="{345344CB-2726-4E5B-923E-10FC6ABD731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3678"/>
            <a:stretch/>
          </p:blipFill>
          <p:spPr bwMode="auto">
            <a:xfrm>
              <a:off x="6236043" y="1488148"/>
              <a:ext cx="5193957" cy="22944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B7BEC865-8CF9-45E1-A7C2-2CB56E2C94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5897"/>
            <a:stretch/>
          </p:blipFill>
          <p:spPr bwMode="auto">
            <a:xfrm>
              <a:off x="6236042" y="1727201"/>
              <a:ext cx="5193957" cy="874737"/>
            </a:xfrm>
            <a:prstGeom prst="rect">
              <a:avLst/>
            </a:prstGeom>
            <a:noFill/>
            <a:extLst>
              <a:ext uri="{909E8E84-426E-40DD-AFC4-6F175D3DCCD1}">
                <a14:hiddenFill xmlns:a14="http://schemas.microsoft.com/office/drawing/2010/main">
                  <a:solidFill>
                    <a:srgbClr val="FFFFFF"/>
                  </a:solidFill>
                </a14:hiddenFill>
              </a:ext>
            </a:extLst>
          </p:spPr>
        </p:pic>
      </p:grpSp>
      <p:sp>
        <p:nvSpPr>
          <p:cNvPr id="15" name="Rectangle 14">
            <a:extLst>
              <a:ext uri="{FF2B5EF4-FFF2-40B4-BE49-F238E27FC236}">
                <a16:creationId xmlns:a16="http://schemas.microsoft.com/office/drawing/2014/main" id="{55B4B850-956A-444B-8E54-894E11ACE2D4}"/>
              </a:ext>
            </a:extLst>
          </p:cNvPr>
          <p:cNvSpPr/>
          <p:nvPr/>
        </p:nvSpPr>
        <p:spPr>
          <a:xfrm>
            <a:off x="1767276" y="5286055"/>
            <a:ext cx="17245176" cy="4316478"/>
          </a:xfrm>
          <a:prstGeom prst="rect">
            <a:avLst/>
          </a:prstGeom>
          <a:solidFill>
            <a:schemeClr val="accent5">
              <a:alpha val="31000"/>
            </a:schemeClr>
          </a:solidFill>
          <a:ln>
            <a:gradFill flip="none" rotWithShape="1">
              <a:gsLst>
                <a:gs pos="38000">
                  <a:schemeClr val="tx1">
                    <a:alpha val="0"/>
                  </a:schemeClr>
                </a:gs>
                <a:gs pos="0">
                  <a:schemeClr val="tx1"/>
                </a:gs>
                <a:gs pos="75000">
                  <a:schemeClr val="tx1">
                    <a:alpha val="0"/>
                  </a:schemeClr>
                </a:gs>
                <a:gs pos="100000">
                  <a:schemeClr val="tx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DINPro-Regular" panose="02000503030000020004" pitchFamily="50" charset="0"/>
            </a:endParaRPr>
          </a:p>
        </p:txBody>
      </p:sp>
      <p:sp>
        <p:nvSpPr>
          <p:cNvPr id="16" name="TextBox 15">
            <a:extLst>
              <a:ext uri="{FF2B5EF4-FFF2-40B4-BE49-F238E27FC236}">
                <a16:creationId xmlns:a16="http://schemas.microsoft.com/office/drawing/2014/main" id="{2DE49D66-65E4-4F49-9048-56C763808C4B}"/>
              </a:ext>
            </a:extLst>
          </p:cNvPr>
          <p:cNvSpPr txBox="1"/>
          <p:nvPr/>
        </p:nvSpPr>
        <p:spPr>
          <a:xfrm>
            <a:off x="2579986" y="6521355"/>
            <a:ext cx="2995371" cy="183742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4200">
                <a:solidFill>
                  <a:schemeClr val="bg1"/>
                </a:solidFill>
                <a:latin typeface="Trebuchet MS" panose="020B0603020202020204" pitchFamily="34" charset="0"/>
              </a:rPr>
              <a:t>Named </a:t>
            </a:r>
          </a:p>
          <a:p>
            <a:pPr algn="ctr">
              <a:lnSpc>
                <a:spcPct val="90000"/>
              </a:lnSpc>
            </a:pPr>
            <a:r>
              <a:rPr lang="en-US" sz="4200">
                <a:solidFill>
                  <a:schemeClr val="bg1"/>
                </a:solidFill>
                <a:latin typeface="Trebuchet MS" panose="020B0603020202020204" pitchFamily="34" charset="0"/>
              </a:rPr>
              <a:t>Entity </a:t>
            </a:r>
          </a:p>
          <a:p>
            <a:pPr algn="ctr">
              <a:lnSpc>
                <a:spcPct val="90000"/>
              </a:lnSpc>
            </a:pPr>
            <a:r>
              <a:rPr lang="en-US" sz="4200">
                <a:solidFill>
                  <a:schemeClr val="bg1"/>
                </a:solidFill>
                <a:latin typeface="Trebuchet MS" panose="020B0603020202020204" pitchFamily="34" charset="0"/>
              </a:rPr>
              <a:t>Recognition</a:t>
            </a:r>
          </a:p>
        </p:txBody>
      </p:sp>
      <p:pic>
        <p:nvPicPr>
          <p:cNvPr id="17" name="Picture 16">
            <a:extLst>
              <a:ext uri="{FF2B5EF4-FFF2-40B4-BE49-F238E27FC236}">
                <a16:creationId xmlns:a16="http://schemas.microsoft.com/office/drawing/2014/main" id="{487124BA-A950-4B74-B020-9F17A2E355D6}"/>
              </a:ext>
            </a:extLst>
          </p:cNvPr>
          <p:cNvPicPr>
            <a:picLocks/>
          </p:cNvPicPr>
          <p:nvPr/>
        </p:nvPicPr>
        <p:blipFill rotWithShape="1">
          <a:blip r:embed="rId5"/>
          <a:srcRect b="29703"/>
          <a:stretch/>
        </p:blipFill>
        <p:spPr>
          <a:xfrm>
            <a:off x="6233160" y="5648900"/>
            <a:ext cx="12207240" cy="3566160"/>
          </a:xfrm>
          <a:prstGeom prst="rect">
            <a:avLst/>
          </a:prstGeom>
        </p:spPr>
      </p:pic>
      <p:grpSp>
        <p:nvGrpSpPr>
          <p:cNvPr id="18" name="Group 17">
            <a:extLst>
              <a:ext uri="{FF2B5EF4-FFF2-40B4-BE49-F238E27FC236}">
                <a16:creationId xmlns:a16="http://schemas.microsoft.com/office/drawing/2014/main" id="{5DE03F9B-38ED-451F-8813-C466587FD53B}"/>
              </a:ext>
            </a:extLst>
          </p:cNvPr>
          <p:cNvGrpSpPr/>
          <p:nvPr/>
        </p:nvGrpSpPr>
        <p:grpSpPr>
          <a:xfrm>
            <a:off x="1767278" y="9583879"/>
            <a:ext cx="17245177" cy="4316478"/>
            <a:chOff x="627008" y="1727116"/>
            <a:chExt cx="5748392" cy="1574883"/>
          </a:xfrm>
        </p:grpSpPr>
        <p:sp>
          <p:nvSpPr>
            <p:cNvPr id="19" name="Rectangle 18">
              <a:extLst>
                <a:ext uri="{FF2B5EF4-FFF2-40B4-BE49-F238E27FC236}">
                  <a16:creationId xmlns:a16="http://schemas.microsoft.com/office/drawing/2014/main" id="{EA3373A9-AE0A-472F-B5C2-6B85052770DF}"/>
                </a:ext>
              </a:extLst>
            </p:cNvPr>
            <p:cNvSpPr/>
            <p:nvPr/>
          </p:nvSpPr>
          <p:spPr>
            <a:xfrm>
              <a:off x="627008" y="1727116"/>
              <a:ext cx="5748392" cy="1574883"/>
            </a:xfrm>
            <a:prstGeom prst="rect">
              <a:avLst/>
            </a:prstGeom>
            <a:solidFill>
              <a:schemeClr val="accent5">
                <a:alpha val="31000"/>
              </a:schemeClr>
            </a:solidFill>
            <a:ln>
              <a:gradFill flip="none" rotWithShape="1">
                <a:gsLst>
                  <a:gs pos="38000">
                    <a:schemeClr val="tx1">
                      <a:alpha val="0"/>
                    </a:schemeClr>
                  </a:gs>
                  <a:gs pos="0">
                    <a:schemeClr val="tx1"/>
                  </a:gs>
                  <a:gs pos="75000">
                    <a:schemeClr val="tx1">
                      <a:alpha val="0"/>
                    </a:schemeClr>
                  </a:gs>
                  <a:gs pos="100000">
                    <a:schemeClr val="tx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DINPro-Regular" panose="02000503030000020004" pitchFamily="50" charset="0"/>
              </a:endParaRPr>
            </a:p>
          </p:txBody>
        </p:sp>
        <p:sp>
          <p:nvSpPr>
            <p:cNvPr id="20" name="TextBox 19">
              <a:extLst>
                <a:ext uri="{FF2B5EF4-FFF2-40B4-BE49-F238E27FC236}">
                  <a16:creationId xmlns:a16="http://schemas.microsoft.com/office/drawing/2014/main" id="{A345CFF7-30EB-4AAB-9DA2-5910E7FA0EEB}"/>
                </a:ext>
              </a:extLst>
            </p:cNvPr>
            <p:cNvSpPr txBox="1"/>
            <p:nvPr/>
          </p:nvSpPr>
          <p:spPr>
            <a:xfrm>
              <a:off x="949118" y="2264581"/>
              <a:ext cx="888705" cy="458157"/>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4200">
                  <a:solidFill>
                    <a:schemeClr val="bg1"/>
                  </a:solidFill>
                  <a:latin typeface="Trebuchet MS" panose="020B0603020202020204" pitchFamily="34" charset="0"/>
                </a:rPr>
                <a:t>Relation </a:t>
              </a:r>
            </a:p>
            <a:p>
              <a:pPr algn="ctr">
                <a:lnSpc>
                  <a:spcPct val="90000"/>
                </a:lnSpc>
              </a:pPr>
              <a:r>
                <a:rPr lang="en-US" sz="4200">
                  <a:solidFill>
                    <a:schemeClr val="bg1"/>
                  </a:solidFill>
                  <a:latin typeface="Trebuchet MS" panose="020B0603020202020204" pitchFamily="34" charset="0"/>
                </a:rPr>
                <a:t>Extraction</a:t>
              </a:r>
            </a:p>
          </p:txBody>
        </p:sp>
      </p:grpSp>
      <p:grpSp>
        <p:nvGrpSpPr>
          <p:cNvPr id="21" name="Group 20">
            <a:extLst>
              <a:ext uri="{FF2B5EF4-FFF2-40B4-BE49-F238E27FC236}">
                <a16:creationId xmlns:a16="http://schemas.microsoft.com/office/drawing/2014/main" id="{7DBAD1BF-1647-4EDD-8A33-C949C4A6ED97}"/>
              </a:ext>
            </a:extLst>
          </p:cNvPr>
          <p:cNvGrpSpPr/>
          <p:nvPr/>
        </p:nvGrpSpPr>
        <p:grpSpPr>
          <a:xfrm>
            <a:off x="1767276" y="13881703"/>
            <a:ext cx="17245176" cy="4316478"/>
            <a:chOff x="627008" y="1727116"/>
            <a:chExt cx="5748392" cy="1574883"/>
          </a:xfrm>
        </p:grpSpPr>
        <p:sp>
          <p:nvSpPr>
            <p:cNvPr id="22" name="Rectangle 21">
              <a:extLst>
                <a:ext uri="{FF2B5EF4-FFF2-40B4-BE49-F238E27FC236}">
                  <a16:creationId xmlns:a16="http://schemas.microsoft.com/office/drawing/2014/main" id="{88D3BC98-C816-4816-B33A-6E7E9A690333}"/>
                </a:ext>
              </a:extLst>
            </p:cNvPr>
            <p:cNvSpPr/>
            <p:nvPr/>
          </p:nvSpPr>
          <p:spPr>
            <a:xfrm>
              <a:off x="627008" y="1727116"/>
              <a:ext cx="5748392" cy="1574883"/>
            </a:xfrm>
            <a:prstGeom prst="rect">
              <a:avLst/>
            </a:prstGeom>
            <a:solidFill>
              <a:schemeClr val="accent5">
                <a:alpha val="31000"/>
              </a:schemeClr>
            </a:solidFill>
            <a:ln>
              <a:gradFill flip="none" rotWithShape="1">
                <a:gsLst>
                  <a:gs pos="38000">
                    <a:schemeClr val="tx1">
                      <a:alpha val="0"/>
                    </a:schemeClr>
                  </a:gs>
                  <a:gs pos="0">
                    <a:schemeClr val="tx1"/>
                  </a:gs>
                  <a:gs pos="75000">
                    <a:schemeClr val="tx1">
                      <a:alpha val="0"/>
                    </a:schemeClr>
                  </a:gs>
                  <a:gs pos="100000">
                    <a:schemeClr val="tx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DINPro-Regular" panose="02000503030000020004" pitchFamily="50" charset="0"/>
              </a:endParaRPr>
            </a:p>
          </p:txBody>
        </p:sp>
        <p:sp>
          <p:nvSpPr>
            <p:cNvPr id="23" name="TextBox 22">
              <a:extLst>
                <a:ext uri="{FF2B5EF4-FFF2-40B4-BE49-F238E27FC236}">
                  <a16:creationId xmlns:a16="http://schemas.microsoft.com/office/drawing/2014/main" id="{6112F37D-8B40-4FB3-9BE6-885BA1EEB0C2}"/>
                </a:ext>
              </a:extLst>
            </p:cNvPr>
            <p:cNvSpPr txBox="1"/>
            <p:nvPr/>
          </p:nvSpPr>
          <p:spPr>
            <a:xfrm>
              <a:off x="866319" y="2264581"/>
              <a:ext cx="879621" cy="458157"/>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4200">
                  <a:solidFill>
                    <a:schemeClr val="bg1"/>
                  </a:solidFill>
                  <a:latin typeface="Trebuchet MS" panose="020B0603020202020204" pitchFamily="34" charset="0"/>
                </a:rPr>
                <a:t>Question</a:t>
              </a:r>
            </a:p>
            <a:p>
              <a:pPr algn="ctr">
                <a:lnSpc>
                  <a:spcPct val="90000"/>
                </a:lnSpc>
              </a:pPr>
              <a:r>
                <a:rPr lang="en-US" sz="4200">
                  <a:solidFill>
                    <a:schemeClr val="bg1"/>
                  </a:solidFill>
                  <a:latin typeface="Trebuchet MS" panose="020B0603020202020204" pitchFamily="34" charset="0"/>
                </a:rPr>
                <a:t>Answering</a:t>
              </a:r>
            </a:p>
          </p:txBody>
        </p:sp>
      </p:grpSp>
      <p:pic>
        <p:nvPicPr>
          <p:cNvPr id="24" name="Picture 23">
            <a:extLst>
              <a:ext uri="{FF2B5EF4-FFF2-40B4-BE49-F238E27FC236}">
                <a16:creationId xmlns:a16="http://schemas.microsoft.com/office/drawing/2014/main" id="{B4A0ED2C-01C1-4166-9596-222A4A8FA034}"/>
              </a:ext>
            </a:extLst>
          </p:cNvPr>
          <p:cNvPicPr>
            <a:picLocks/>
          </p:cNvPicPr>
          <p:nvPr/>
        </p:nvPicPr>
        <p:blipFill>
          <a:blip r:embed="rId6"/>
          <a:stretch>
            <a:fillRect/>
          </a:stretch>
        </p:blipFill>
        <p:spPr>
          <a:xfrm>
            <a:off x="6233160" y="14211812"/>
            <a:ext cx="12207240" cy="3566160"/>
          </a:xfrm>
          <a:prstGeom prst="rect">
            <a:avLst/>
          </a:prstGeom>
          <a:ln>
            <a:solidFill>
              <a:schemeClr val="bg1"/>
            </a:solidFill>
          </a:ln>
        </p:spPr>
      </p:pic>
      <p:pic>
        <p:nvPicPr>
          <p:cNvPr id="25" name="Picture 2" descr="W-NUT 2020: Workshop on Noisy User-generated Text (at EMNLP)">
            <a:extLst>
              <a:ext uri="{FF2B5EF4-FFF2-40B4-BE49-F238E27FC236}">
                <a16:creationId xmlns:a16="http://schemas.microsoft.com/office/drawing/2014/main" id="{6BBE7206-E85C-412D-8514-2EC5A26B8C20}"/>
              </a:ext>
            </a:extLst>
          </p:cNvPr>
          <p:cNvPicPr>
            <a:picLocks noChangeArrowheads="1"/>
          </p:cNvPicPr>
          <p:nvPr/>
        </p:nvPicPr>
        <p:blipFill rotWithShape="1">
          <a:blip r:embed="rId7">
            <a:extLst>
              <a:ext uri="{28A0092B-C50C-407E-A947-70E740481C1C}">
                <a14:useLocalDpi xmlns:a14="http://schemas.microsoft.com/office/drawing/2010/main" val="0"/>
              </a:ext>
            </a:extLst>
          </a:blip>
          <a:srcRect b="18176"/>
          <a:stretch/>
        </p:blipFill>
        <p:spPr bwMode="auto">
          <a:xfrm>
            <a:off x="6233160" y="9938922"/>
            <a:ext cx="12207240" cy="3563688"/>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DE544E3E-0BDE-47B6-B6A1-930276F0F0E7}"/>
              </a:ext>
            </a:extLst>
          </p:cNvPr>
          <p:cNvSpPr txBox="1"/>
          <p:nvPr/>
        </p:nvSpPr>
        <p:spPr>
          <a:xfrm>
            <a:off x="0" y="20185121"/>
            <a:ext cx="30454600"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a:solidFill>
                  <a:schemeClr val="bg1"/>
                </a:solidFill>
                <a:latin typeface="Trebuchet MS" panose="020B0603020202020204" pitchFamily="34" charset="0"/>
              </a:rPr>
              <a:t>Shin, H.-C. et al. </a:t>
            </a:r>
            <a:r>
              <a:rPr lang="en-US" sz="2000" err="1">
                <a:solidFill>
                  <a:schemeClr val="bg1"/>
                </a:solidFill>
                <a:latin typeface="Trebuchet MS" panose="020B0603020202020204" pitchFamily="34" charset="0"/>
              </a:rPr>
              <a:t>BioMegatron</a:t>
            </a:r>
            <a:r>
              <a:rPr lang="en-US" sz="2000">
                <a:solidFill>
                  <a:schemeClr val="bg1"/>
                </a:solidFill>
                <a:latin typeface="Trebuchet MS" panose="020B0603020202020204" pitchFamily="34" charset="0"/>
              </a:rPr>
              <a:t>: Larger Biomedical Domain Language Model. </a:t>
            </a:r>
            <a:r>
              <a:rPr lang="en-US" sz="2000" err="1">
                <a:solidFill>
                  <a:schemeClr val="bg1"/>
                </a:solidFill>
                <a:latin typeface="Trebuchet MS" panose="020B0603020202020204" pitchFamily="34" charset="0"/>
              </a:rPr>
              <a:t>arXiv</a:t>
            </a:r>
            <a:r>
              <a:rPr lang="en-US" sz="2000">
                <a:solidFill>
                  <a:schemeClr val="bg1"/>
                </a:solidFill>
                <a:latin typeface="Trebuchet MS" panose="020B0603020202020204" pitchFamily="34" charset="0"/>
              </a:rPr>
              <a:t> [cs.CL] (2020)</a:t>
            </a:r>
          </a:p>
        </p:txBody>
      </p:sp>
    </p:spTree>
    <p:extLst>
      <p:ext uri="{BB962C8B-B14F-4D97-AF65-F5344CB8AC3E}">
        <p14:creationId xmlns:p14="http://schemas.microsoft.com/office/powerpoint/2010/main" val="21109062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F9616-A796-4073-9B81-EA51056134EB}"/>
              </a:ext>
            </a:extLst>
          </p:cNvPr>
          <p:cNvSpPr>
            <a:spLocks noGrp="1"/>
          </p:cNvSpPr>
          <p:nvPr>
            <p:ph type="title"/>
          </p:nvPr>
        </p:nvSpPr>
        <p:spPr/>
        <p:txBody>
          <a:bodyPr/>
          <a:lstStyle/>
          <a:p>
            <a:pPr algn="l"/>
            <a:r>
              <a:rPr lang="en-US"/>
              <a:t>Named entity recognition (NER)</a:t>
            </a:r>
          </a:p>
        </p:txBody>
      </p:sp>
      <p:sp>
        <p:nvSpPr>
          <p:cNvPr id="3" name="Text Placeholder 2">
            <a:extLst>
              <a:ext uri="{FF2B5EF4-FFF2-40B4-BE49-F238E27FC236}">
                <a16:creationId xmlns:a16="http://schemas.microsoft.com/office/drawing/2014/main" id="{B2046D24-C5CB-43B4-AF5A-F3C758359D01}"/>
              </a:ext>
            </a:extLst>
          </p:cNvPr>
          <p:cNvSpPr>
            <a:spLocks noGrp="1"/>
          </p:cNvSpPr>
          <p:nvPr>
            <p:ph type="body" sz="quarter" idx="10"/>
          </p:nvPr>
        </p:nvSpPr>
        <p:spPr/>
        <p:txBody>
          <a:bodyPr/>
          <a:lstStyle/>
          <a:p>
            <a:pPr algn="l"/>
            <a:r>
              <a:rPr lang="en-US" dirty="0" err="1"/>
              <a:t>BioMegatron</a:t>
            </a:r>
            <a:r>
              <a:rPr lang="en-US" dirty="0"/>
              <a:t> Fine-Tuning for Disease Extraction from </a:t>
            </a:r>
            <a:r>
              <a:rPr lang="en-US" dirty="0" err="1">
                <a:hlinkClick r:id="rId3"/>
              </a:rPr>
              <a:t>LitCoin</a:t>
            </a:r>
            <a:r>
              <a:rPr lang="en-US" dirty="0">
                <a:hlinkClick r:id="rId3"/>
              </a:rPr>
              <a:t> Challenge Dataset</a:t>
            </a:r>
            <a:endParaRPr lang="en-US" dirty="0"/>
          </a:p>
        </p:txBody>
      </p:sp>
      <p:sp>
        <p:nvSpPr>
          <p:cNvPr id="13" name="Subtitle 9">
            <a:extLst>
              <a:ext uri="{FF2B5EF4-FFF2-40B4-BE49-F238E27FC236}">
                <a16:creationId xmlns:a16="http://schemas.microsoft.com/office/drawing/2014/main" id="{4B846373-53AB-41A7-9023-0345A65170D3}"/>
              </a:ext>
            </a:extLst>
          </p:cNvPr>
          <p:cNvSpPr>
            <a:spLocks noGrp="1"/>
          </p:cNvSpPr>
          <p:nvPr>
            <p:ph idx="1"/>
          </p:nvPr>
        </p:nvSpPr>
        <p:spPr>
          <a:xfrm>
            <a:off x="2514600" y="5494020"/>
            <a:ext cx="30886400" cy="11079480"/>
          </a:xfrm>
        </p:spPr>
        <p:txBody>
          <a:bodyPr/>
          <a:lstStyle/>
          <a:p>
            <a:r>
              <a:rPr lang="en-US" dirty="0"/>
              <a:t>Starting from </a:t>
            </a:r>
            <a:r>
              <a:rPr lang="en-US" dirty="0" err="1"/>
              <a:t>BioMegatron</a:t>
            </a:r>
            <a:r>
              <a:rPr lang="en-US" dirty="0"/>
              <a:t> pre-trained checkpoint, fine-tune the model to to find all the nodes or biomedical entities (position in text and </a:t>
            </a:r>
            <a:r>
              <a:rPr lang="en-US" dirty="0" err="1"/>
              <a:t>BioLink</a:t>
            </a:r>
            <a:r>
              <a:rPr lang="en-US" dirty="0"/>
              <a:t> Model Category)</a:t>
            </a:r>
          </a:p>
          <a:p>
            <a:r>
              <a:rPr lang="en-US" dirty="0">
                <a:hlinkClick r:id="rId4"/>
              </a:rPr>
              <a:t>Reference implementation in NVIDIA NeMo</a:t>
            </a:r>
            <a:r>
              <a:rPr lang="en-US" dirty="0"/>
              <a:t> achieves 98.8% weighted average F1 score after &lt;20 minutes of fine-tuning on a NVIDIA V100 GPU.</a:t>
            </a:r>
          </a:p>
          <a:p>
            <a:r>
              <a:rPr lang="en-US" dirty="0"/>
              <a:t>Dataset can be converted into standard IOB tagging format with standard pre-processing tools distributed with </a:t>
            </a:r>
            <a:r>
              <a:rPr lang="en-US" dirty="0" err="1"/>
              <a:t>NeMo</a:t>
            </a:r>
            <a:r>
              <a:rPr lang="en-US" dirty="0"/>
              <a:t>.</a:t>
            </a:r>
          </a:p>
        </p:txBody>
      </p:sp>
      <p:pic>
        <p:nvPicPr>
          <p:cNvPr id="5" name="Picture 4">
            <a:extLst>
              <a:ext uri="{FF2B5EF4-FFF2-40B4-BE49-F238E27FC236}">
                <a16:creationId xmlns:a16="http://schemas.microsoft.com/office/drawing/2014/main" id="{7E8026B5-A605-4B36-A7A0-365DA155D2C3}"/>
              </a:ext>
            </a:extLst>
          </p:cNvPr>
          <p:cNvPicPr>
            <a:picLocks noChangeAspect="1"/>
          </p:cNvPicPr>
          <p:nvPr/>
        </p:nvPicPr>
        <p:blipFill>
          <a:blip r:embed="rId5"/>
          <a:stretch>
            <a:fillRect/>
          </a:stretch>
        </p:blipFill>
        <p:spPr>
          <a:xfrm>
            <a:off x="4227799" y="11935460"/>
            <a:ext cx="28120401" cy="4942840"/>
          </a:xfrm>
          <a:prstGeom prst="rect">
            <a:avLst/>
          </a:prstGeom>
        </p:spPr>
      </p:pic>
      <p:pic>
        <p:nvPicPr>
          <p:cNvPr id="14" name="Picture 13">
            <a:extLst>
              <a:ext uri="{FF2B5EF4-FFF2-40B4-BE49-F238E27FC236}">
                <a16:creationId xmlns:a16="http://schemas.microsoft.com/office/drawing/2014/main" id="{7463FBF4-DFB8-488C-9C28-7E87F0B4E9BE}"/>
              </a:ext>
            </a:extLst>
          </p:cNvPr>
          <p:cNvPicPr>
            <a:picLocks/>
          </p:cNvPicPr>
          <p:nvPr/>
        </p:nvPicPr>
        <p:blipFill rotWithShape="1">
          <a:blip r:embed="rId6"/>
          <a:srcRect b="29703"/>
          <a:stretch/>
        </p:blipFill>
        <p:spPr>
          <a:xfrm>
            <a:off x="24368760" y="0"/>
            <a:ext cx="12207240" cy="3566160"/>
          </a:xfrm>
          <a:prstGeom prst="rect">
            <a:avLst/>
          </a:prstGeom>
        </p:spPr>
      </p:pic>
    </p:spTree>
    <p:extLst>
      <p:ext uri="{BB962C8B-B14F-4D97-AF65-F5344CB8AC3E}">
        <p14:creationId xmlns:p14="http://schemas.microsoft.com/office/powerpoint/2010/main" val="2576251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Title Only">
  <a:themeElements>
    <a:clrScheme name="Custom 15">
      <a:dk1>
        <a:srgbClr val="FFFFFF"/>
      </a:dk1>
      <a:lt1>
        <a:srgbClr val="000000"/>
      </a:lt1>
      <a:dk2>
        <a:srgbClr val="76B900"/>
      </a:dk2>
      <a:lt2>
        <a:srgbClr val="CDCDCD"/>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lnSpc>
            <a:spcPct val="90000"/>
          </a:lnSpc>
          <a:defRPr sz="4000" dirty="0" err="1">
            <a:solidFill>
              <a:schemeClr val="tx1"/>
            </a:solidFill>
            <a:latin typeface="Trebuchet MS" panose="020B0603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15875">
          <a:solidFill>
            <a:schemeClr val="accent5"/>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ctr">
          <a:defRPr sz="4000" dirty="0" err="1" smtClean="0">
            <a:solidFill>
              <a:schemeClr val="bg1"/>
            </a:solidFill>
            <a:latin typeface="Trebuchet MS" panose="020B0603020202020204" pitchFamily="34" charset="0"/>
          </a:defRPr>
        </a:defPPr>
      </a:lstStyle>
    </a:txDef>
  </a:objectDefaults>
  <a:extraClrSchemeLst/>
  <a:extLst>
    <a:ext uri="{05A4C25C-085E-4340-85A3-A5531E510DB2}">
      <thm15:themeFamily xmlns:thm15="http://schemas.microsoft.com/office/thememl/2012/main" name="NEW_NVIDIA_Corp_LIGHT_Template.pptx" id="{4EAE892A-F0C2-4784-9C34-69D583425A87}" vid="{7E1A53C2-5386-428A-9117-C30BCDE1D68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5">
    <a:dk1>
      <a:srgbClr val="FFFFFF"/>
    </a:dk1>
    <a:lt1>
      <a:srgbClr val="000000"/>
    </a:lt1>
    <a:dk2>
      <a:srgbClr val="76B900"/>
    </a:dk2>
    <a:lt2>
      <a:srgbClr val="CDCDCD"/>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themeOverride>
</file>

<file path=ppt/theme/themeOverride2.xml><?xml version="1.0" encoding="utf-8"?>
<a:themeOverride xmlns:a="http://schemas.openxmlformats.org/drawingml/2006/main">
  <a:clrScheme name="Custom 7">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Custom 7">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Custom 7">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126957ED567F46A4C1CF8BE5B534E0" ma:contentTypeVersion="13" ma:contentTypeDescription="Create a new document." ma:contentTypeScope="" ma:versionID="5ecb3f1db86ece75b7fccfe65ddfcf0a">
  <xsd:schema xmlns:xsd="http://www.w3.org/2001/XMLSchema" xmlns:xs="http://www.w3.org/2001/XMLSchema" xmlns:p="http://schemas.microsoft.com/office/2006/metadata/properties" xmlns:ns2="0306d504-f6f2-4947-b588-1a36c05ccb26" xmlns:ns3="9aab57ad-caee-4613-8e42-1484d8ace883" targetNamespace="http://schemas.microsoft.com/office/2006/metadata/properties" ma:root="true" ma:fieldsID="4818a36578e46390af39e1271586932b" ns2:_="" ns3:_="">
    <xsd:import namespace="0306d504-f6f2-4947-b588-1a36c05ccb26"/>
    <xsd:import namespace="9aab57ad-caee-4613-8e42-1484d8ace88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2:MediaServiceOCR"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306d504-f6f2-4947-b588-1a36c05ccb2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aab57ad-caee-4613-8e42-1484d8ace88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4CC2F71-1AC3-407B-9B7A-6589F1916CAE}">
  <ds:schemaRef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 ds:uri="http://purl.org/dc/terms/"/>
    <ds:schemaRef ds:uri="http://schemas.openxmlformats.org/package/2006/metadata/core-properties"/>
    <ds:schemaRef ds:uri="9aab57ad-caee-4613-8e42-1484d8ace883"/>
    <ds:schemaRef ds:uri="0306d504-f6f2-4947-b588-1a36c05ccb26"/>
  </ds:schemaRefs>
</ds:datastoreItem>
</file>

<file path=customXml/itemProps2.xml><?xml version="1.0" encoding="utf-8"?>
<ds:datastoreItem xmlns:ds="http://schemas.openxmlformats.org/officeDocument/2006/customXml" ds:itemID="{8CAB3C0E-3140-4385-820F-07BC99E6B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306d504-f6f2-4947-b588-1a36c05ccb26"/>
    <ds:schemaRef ds:uri="9aab57ad-caee-4613-8e42-1484d8ace88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40E9CF7-90D6-407C-82FD-17DA7178F5E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Title Only</Template>
  <TotalTime>541</TotalTime>
  <Words>4414</Words>
  <Application>Microsoft Macintosh PowerPoint</Application>
  <PresentationFormat>Custom</PresentationFormat>
  <Paragraphs>612</Paragraphs>
  <Slides>78</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78</vt:i4>
      </vt:variant>
    </vt:vector>
  </HeadingPairs>
  <TitlesOfParts>
    <vt:vector size="88" baseType="lpstr">
      <vt:lpstr>Arial</vt:lpstr>
      <vt:lpstr>Calibri</vt:lpstr>
      <vt:lpstr>Courier New</vt:lpstr>
      <vt:lpstr>DINPro-Medium</vt:lpstr>
      <vt:lpstr>DINPro-Regular</vt:lpstr>
      <vt:lpstr>Lato</vt:lpstr>
      <vt:lpstr>Noto Sans Symbols</vt:lpstr>
      <vt:lpstr>Trebuchet MS</vt:lpstr>
      <vt:lpstr>Wingdings</vt:lpstr>
      <vt:lpstr>Title Only</vt:lpstr>
      <vt:lpstr>Creating Computable Knowledge from Unstructured Information</vt:lpstr>
      <vt:lpstr>PowerPoint Presentation</vt:lpstr>
      <vt:lpstr>PowerPoint Presentation</vt:lpstr>
      <vt:lpstr>Why knowledge extraction</vt:lpstr>
      <vt:lpstr>PowerPoint Presentation</vt:lpstr>
      <vt:lpstr>NVIDIA NEMO</vt:lpstr>
      <vt:lpstr>BioMegatron</vt:lpstr>
      <vt:lpstr>SOTA biomedical NLP breakthroughs</vt:lpstr>
      <vt:lpstr>Named entity recognition (NER)</vt:lpstr>
      <vt:lpstr>Relation Extraction (RE)</vt:lpstr>
      <vt:lpstr>Self-alignment pre-training</vt:lpstr>
      <vt:lpstr>Let’s get started!</vt:lpstr>
      <vt:lpstr>Let’s get started!</vt:lpstr>
      <vt:lpstr>Let’s get started!</vt:lpstr>
      <vt:lpstr>PowerPoint Presentation</vt:lpstr>
      <vt:lpstr>Subsetting Patient Etiologies</vt:lpstr>
      <vt:lpstr>For Clinical Diagnostics</vt:lpstr>
      <vt:lpstr>For Clinicians and Researchers</vt:lpstr>
      <vt:lpstr>PowerPoint Presentation</vt:lpstr>
      <vt:lpstr>PowerPoint Presentation</vt:lpstr>
      <vt:lpstr>PowerPoint Presentation</vt:lpstr>
      <vt:lpstr>PowerPoint Presentation</vt:lpstr>
      <vt:lpstr>PowerPoint Presentation</vt:lpstr>
      <vt:lpstr>Performance analysis</vt:lpstr>
      <vt:lpstr>NER</vt:lpstr>
      <vt:lpstr>RE</vt:lpstr>
      <vt:lpstr>Entity linking</vt:lpstr>
      <vt:lpstr>large language modeling</vt:lpstr>
      <vt:lpstr>large language modeling training</vt:lpstr>
      <vt:lpstr>New: NeMo MEGATRON</vt:lpstr>
      <vt:lpstr>PowerPoint Presentation</vt:lpstr>
      <vt:lpstr>PowerPoint Presentation</vt:lpstr>
      <vt:lpstr>PowerPoint Presentation</vt:lpstr>
      <vt:lpstr>PowerPoint Presentation</vt:lpstr>
      <vt:lpstr>NVIDIA CONFIDENTIAL SLide</vt:lpstr>
      <vt:lpstr>Two column layout</vt:lpstr>
      <vt:lpstr>NVIDIA Two column confidential slide</vt:lpstr>
      <vt:lpstr>Coding title</vt:lpstr>
      <vt:lpstr>NVIDIA CONFIDENTIAL SLIDE</vt:lpstr>
      <vt:lpstr>PowerPoint Presentation</vt:lpstr>
      <vt:lpstr>Color palette</vt:lpstr>
      <vt:lpstr>Pie chart</vt:lpstr>
      <vt:lpstr>bar chart</vt:lpstr>
      <vt:lpstr>line chart</vt:lpstr>
      <vt:lpstr>Table sample</vt:lpstr>
      <vt:lpstr>1 panel layout</vt:lpstr>
      <vt:lpstr>2 panel layout</vt:lpstr>
      <vt:lpstr>2 panel alternate layout</vt:lpstr>
      <vt:lpstr>3 panel layout</vt:lpstr>
      <vt:lpstr>4 panel layout</vt:lpstr>
      <vt:lpstr>4 panel alternate layout</vt:lpstr>
      <vt:lpstr>5 panel layout</vt:lpstr>
      <vt:lpstr>6 panel layout</vt:lpstr>
      <vt:lpstr>7 panel layout</vt:lpstr>
      <vt:lpstr>8 panel layout</vt:lpstr>
      <vt:lpstr>9 panel layout</vt:lpstr>
      <vt:lpstr>10 panel layout</vt:lpstr>
      <vt:lpstr>Title goes here</vt:lpstr>
      <vt:lpstr>Title goes here</vt:lpstr>
      <vt:lpstr>Title goes here</vt:lpstr>
      <vt:lpstr>Title goes here</vt:lpstr>
      <vt:lpstr>Title goes here</vt:lpstr>
      <vt:lpstr>Title goes here</vt:lpstr>
      <vt:lpstr>Title goes here</vt:lpstr>
      <vt:lpstr>ANNOUNCING Xxxxxxxx xxxxxxxxxxxx</vt:lpstr>
      <vt:lpstr>EMBARGO</vt:lpstr>
      <vt:lpstr>PowerPoint Presentation</vt:lpstr>
      <vt:lpstr>LOGO TREATMENT</vt:lpstr>
      <vt:lpstr>PowerPoint Presentation</vt:lpstr>
      <vt:lpstr>PowerPoint Presentation</vt:lpstr>
      <vt:lpstr>TIMELINE</vt:lpstr>
      <vt:lpstr>COMPLEX TIMELINE</vt:lpstr>
      <vt:lpstr>PowerPoint Presentation</vt:lpstr>
      <vt:lpstr>World map</vt:lpstr>
      <vt:lpstr>PowerPoint Presentation</vt:lpstr>
      <vt:lpstr>Images, Assets AND LOGOS</vt:lpstr>
      <vt:lpstr>Icons and Ampersands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 goes here</dc:title>
  <dc:creator>Kimberly Powell</dc:creator>
  <cp:lastModifiedBy>Microsoft Office User</cp:lastModifiedBy>
  <cp:revision>7</cp:revision>
  <dcterms:created xsi:type="dcterms:W3CDTF">2022-04-18T18:26:21Z</dcterms:created>
  <dcterms:modified xsi:type="dcterms:W3CDTF">2022-05-05T15:10:12Z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0x01010022126957ED567F46A4C1CF8BE5B534E0</vt:lpwstr>
  </property>
</Properties>
</file>

<file path=docProps/thumbnail.jpeg>
</file>